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6D36D2-044E-4D19-8569-FB4E6D773B0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08CCC-6D9C-4270-B598-66F75338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1330CD-D12C-4F4B-B885-54B6A67F0F6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641692-B591-41C8-B316-B74442840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3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1692-B591-41C8-B316-B74442840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6015AB-5EF8-4E40-8FFC-CE71A69FCA99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C3D13A-7F71-4FE1-8EF8-07623B52CB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Debate Topics Explored </a:t>
            </a:r>
          </a:p>
          <a:p>
            <a:r>
              <a:rPr lang="en-US" dirty="0" smtClean="0"/>
              <a:t>Through ICONN and EBSCO</a:t>
            </a:r>
          </a:p>
        </p:txBody>
      </p:sp>
    </p:spTree>
    <p:extLst>
      <p:ext uri="{BB962C8B-B14F-4D97-AF65-F5344CB8AC3E}">
        <p14:creationId xmlns:p14="http://schemas.microsoft.com/office/powerpoint/2010/main" val="25428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– Select 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8" y="1447800"/>
            <a:ext cx="6111711" cy="488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32004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696200" y="29580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2937164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to Easy Bib – with Abstract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3276600"/>
            <a:ext cx="2133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3276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Articles – Add Printer B&amp;W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2819400"/>
            <a:ext cx="1905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8194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r>
              <a:rPr lang="en-US" smtClean="0"/>
              <a:t>from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iCONN</a:t>
            </a:r>
            <a:r>
              <a:rPr lang="en-US" dirty="0" smtClean="0"/>
              <a:t> – Virtual Library at home need a library card</a:t>
            </a:r>
          </a:p>
          <a:p>
            <a:endParaRPr lang="en-US" dirty="0"/>
          </a:p>
          <a:p>
            <a:r>
              <a:rPr lang="en-US" dirty="0" smtClean="0"/>
              <a:t>Issues and Controversies – user name and password is on the Virtual Library right under the link and it is</a:t>
            </a:r>
          </a:p>
          <a:p>
            <a:r>
              <a:rPr lang="en-US" dirty="0" smtClean="0"/>
              <a:t>User – </a:t>
            </a:r>
            <a:r>
              <a:rPr lang="en-US" dirty="0" err="1" smtClean="0"/>
              <a:t>tomlinsonmc</a:t>
            </a:r>
            <a:r>
              <a:rPr lang="en-US" dirty="0" smtClean="0"/>
              <a:t>  Password – facts</a:t>
            </a:r>
          </a:p>
          <a:p>
            <a:endParaRPr lang="en-US" dirty="0"/>
          </a:p>
          <a:p>
            <a:r>
              <a:rPr lang="en-US" dirty="0" smtClean="0"/>
              <a:t>Web Path Express – through Destiny</a:t>
            </a:r>
          </a:p>
          <a:p>
            <a:r>
              <a:rPr lang="en-US" dirty="0" smtClean="0"/>
              <a:t>Go to the Virtual Library, Click on Destiny in the top left hand corner, Click on Tomlinson, Click on Catalog, Click on Web Path Express on the left hand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TMS Virtual Library to ICONN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Links from school with no password</a:t>
            </a:r>
          </a:p>
          <a:p>
            <a:r>
              <a:rPr lang="en-US" dirty="0" smtClean="0"/>
              <a:t>Incentive to get sources today and tomorrow</a:t>
            </a:r>
          </a:p>
          <a:p>
            <a:endParaRPr lang="en-US" dirty="0"/>
          </a:p>
          <a:p>
            <a:r>
              <a:rPr lang="en-US" dirty="0" smtClean="0"/>
              <a:t>Using ICONN from home requires a library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Middle Search Plus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14400" y="34914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Topic- School Uniforms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19764" y="2286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76400" y="3124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30218" y="4234873"/>
            <a:ext cx="1219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219200" y="55626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Search - Keywords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1828800"/>
            <a:ext cx="2438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Middle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2438400"/>
            <a:ext cx="126307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Track of Articles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2286000"/>
            <a:ext cx="3505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587996" y="3733800"/>
            <a:ext cx="978408" cy="4846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73596" y="363423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to a Word or Google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Copy and Paste the Permalink to a Word or Google Doc</a:t>
            </a:r>
          </a:p>
          <a:p>
            <a:endParaRPr lang="en-US" dirty="0"/>
          </a:p>
          <a:p>
            <a:r>
              <a:rPr lang="en-US" dirty="0" smtClean="0"/>
              <a:t>Keep a record of the link and you can always find the article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271</TotalTime>
  <Words>188</Words>
  <Application>Microsoft Office PowerPoint</Application>
  <PresentationFormat>On-screen Show (4:3)</PresentationFormat>
  <Paragraphs>38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Article Research</vt:lpstr>
      <vt:lpstr>TMS Virtual Library to ICONN</vt:lpstr>
      <vt:lpstr>Click on Middle Search Plus</vt:lpstr>
      <vt:lpstr>Topic- School Uniforms</vt:lpstr>
      <vt:lpstr>Limiters</vt:lpstr>
      <vt:lpstr>Advanced Search - Keywords</vt:lpstr>
      <vt:lpstr>Without Middle Search</vt:lpstr>
      <vt:lpstr>Keeping Track of Articles</vt:lpstr>
      <vt:lpstr>Save to a Word or Google Document</vt:lpstr>
      <vt:lpstr>Citations – Select MLA</vt:lpstr>
      <vt:lpstr>Export to Easy Bib – with Abstract</vt:lpstr>
      <vt:lpstr>Printing Articles – Add Printer B&amp;W</vt:lpstr>
      <vt:lpstr>Resources from Home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Research</dc:title>
  <dc:creator>Windows User</dc:creator>
  <cp:lastModifiedBy>Windows User</cp:lastModifiedBy>
  <cp:revision>25</cp:revision>
  <cp:lastPrinted>2015-02-18T14:53:56Z</cp:lastPrinted>
  <dcterms:created xsi:type="dcterms:W3CDTF">2015-02-17T17:09:08Z</dcterms:created>
  <dcterms:modified xsi:type="dcterms:W3CDTF">2015-03-04T17:51:18Z</dcterms:modified>
</cp:coreProperties>
</file>