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56" r:id="rId2"/>
    <p:sldId id="257" r:id="rId3"/>
    <p:sldId id="323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5" r:id="rId16"/>
    <p:sldId id="336" r:id="rId17"/>
    <p:sldId id="338" r:id="rId18"/>
    <p:sldId id="340" r:id="rId19"/>
    <p:sldId id="339" r:id="rId20"/>
    <p:sldId id="345" r:id="rId21"/>
    <p:sldId id="341" r:id="rId22"/>
    <p:sldId id="342" r:id="rId23"/>
    <p:sldId id="343" r:id="rId24"/>
    <p:sldId id="344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570FD90-694C-4D31-B64A-E009FF3864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37D63-12D4-45B2-8A5E-62520E81D6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6FDCD-281A-472A-BE93-8B2897096A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E40A72-F93E-4011-94A1-69CE7CC30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68561-8695-4BB5-AD3C-B88FF6D563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DDBF0-CF28-46F8-805C-161464D57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1593B-B7C1-41E5-9C4E-8F2E7DF8AA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C20F0-D868-4B21-B1B3-D3EE1B6ED2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709BF-946B-44F2-9FAA-DBB820D85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01D43-621D-462C-AE89-2FDD8EE15C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D9BB14-5CFC-4D34-8B8E-DBC297835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76DB1F9B-A0C5-4099-A1C1-2D7C855F67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6" r:id="rId2"/>
    <p:sldLayoutId id="2147483704" r:id="rId3"/>
    <p:sldLayoutId id="2147483697" r:id="rId4"/>
    <p:sldLayoutId id="2147483698" r:id="rId5"/>
    <p:sldLayoutId id="2147483699" r:id="rId6"/>
    <p:sldLayoutId id="2147483700" r:id="rId7"/>
    <p:sldLayoutId id="2147483705" r:id="rId8"/>
    <p:sldLayoutId id="2147483706" r:id="rId9"/>
    <p:sldLayoutId id="2147483701" r:id="rId10"/>
    <p:sldLayoutId id="214748370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build="p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Futnu_6NmQo&amp;feature=related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Class Notes</a:t>
            </a:r>
          </a:p>
          <a:p>
            <a:pPr eaLnBrk="1" hangingPunct="1"/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smtClean="0"/>
              <a:t>Circulation and Respiration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2 - Blood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What is blood?</a:t>
            </a:r>
          </a:p>
          <a:p>
            <a:pPr eaLnBrk="1" hangingPunct="1"/>
            <a:r>
              <a:rPr lang="en-US" smtClean="0"/>
              <a:t>Connective tissue made up of plasma, red blood cells (RBC), platelets (cause blood to clot), and white blood cells (WBC)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2 - Blood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Plasma</a:t>
            </a:r>
          </a:p>
          <a:p>
            <a:pPr eaLnBrk="1" hangingPunct="1"/>
            <a:r>
              <a:rPr lang="en-US" smtClean="0"/>
              <a:t>Fluid part of blood</a:t>
            </a:r>
          </a:p>
          <a:p>
            <a:pPr eaLnBrk="1" hangingPunct="1"/>
            <a:r>
              <a:rPr lang="en-US" smtClean="0"/>
              <a:t>Water, minerals, nutrients, sugars, proteins &amp; other materials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2 - Blood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Red Blood Cells</a:t>
            </a:r>
          </a:p>
          <a:p>
            <a:pPr eaLnBrk="1" hangingPunct="1"/>
            <a:r>
              <a:rPr lang="en-US" smtClean="0"/>
              <a:t>Most blood cells are RBCs</a:t>
            </a:r>
          </a:p>
          <a:p>
            <a:pPr eaLnBrk="1" hangingPunct="1"/>
            <a:r>
              <a:rPr lang="en-US" smtClean="0"/>
              <a:t>Contain hemoglobin – oxygen-carrying protein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2 - Blood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White Blood Cells</a:t>
            </a:r>
          </a:p>
          <a:p>
            <a:pPr eaLnBrk="1" hangingPunct="1"/>
            <a:r>
              <a:rPr lang="en-US" smtClean="0"/>
              <a:t>WBCs fight pathogens (bacteria, viruses, microbes)</a:t>
            </a:r>
          </a:p>
          <a:p>
            <a:pPr eaLnBrk="1" hangingPunct="1"/>
            <a:r>
              <a:rPr lang="en-US" smtClean="0"/>
              <a:t>Clean wounds</a:t>
            </a:r>
          </a:p>
          <a:p>
            <a:pPr eaLnBrk="1" hangingPunct="1"/>
            <a:r>
              <a:rPr lang="en-US" smtClean="0"/>
              <a:t>Release antibodies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2 - Blood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/>
              <a:t>What does blood do?</a:t>
            </a:r>
          </a:p>
          <a:p>
            <a:pPr eaLnBrk="1" hangingPunct="1"/>
            <a:r>
              <a:rPr lang="en-US" dirty="0" smtClean="0"/>
              <a:t>Supplies cells with oxygen</a:t>
            </a:r>
          </a:p>
          <a:p>
            <a:pPr eaLnBrk="1" hangingPunct="1"/>
            <a:r>
              <a:rPr lang="en-US" dirty="0" smtClean="0"/>
              <a:t>Regulates body temperature</a:t>
            </a:r>
          </a:p>
          <a:p>
            <a:pPr eaLnBrk="1" hangingPunct="1"/>
            <a:r>
              <a:rPr lang="en-US" dirty="0" smtClean="0"/>
              <a:t>Blood pressure – force that blood exerts on artery walls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u="sng" dirty="0" smtClean="0">
                <a:hlinkClick r:id="rId2"/>
              </a:rPr>
              <a:t>http://www.youtube.com/watch?v=Futnu_6NmQo&amp;feature=related</a:t>
            </a:r>
            <a:r>
              <a:rPr lang="en-US" dirty="0" smtClean="0"/>
              <a:t> 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2 - Blood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Blood Types</a:t>
            </a:r>
          </a:p>
          <a:p>
            <a:pPr eaLnBrk="1" hangingPunct="1">
              <a:buFontTx/>
              <a:buNone/>
            </a:pPr>
            <a:endParaRPr lang="en-US" b="1" smtClean="0"/>
          </a:p>
          <a:p>
            <a:pPr eaLnBrk="1" hangingPunct="1"/>
            <a:r>
              <a:rPr lang="en-US" smtClean="0"/>
              <a:t>Blood types (ABO) have different antigen-antibody reactions (can’t receive blood from just anyone)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2 - Blood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Blood Types</a:t>
            </a:r>
          </a:p>
          <a:p>
            <a:pPr eaLnBrk="1" hangingPunct="1">
              <a:buFontTx/>
              <a:buNone/>
            </a:pPr>
            <a:endParaRPr lang="en-US" b="1" smtClean="0"/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29718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 receive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 donate to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A, AB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B,O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B, AB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 only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all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3 – The Respiratory System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What is the respiratory system and how does it work?</a:t>
            </a:r>
          </a:p>
          <a:p>
            <a:pPr eaLnBrk="1" hangingPunct="1">
              <a:buFontTx/>
              <a:buNone/>
            </a:pPr>
            <a:endParaRPr lang="en-US" b="1" smtClean="0"/>
          </a:p>
          <a:p>
            <a:pPr eaLnBrk="1" hangingPunct="1"/>
            <a:r>
              <a:rPr lang="en-US" smtClean="0"/>
              <a:t>Group of organs that take in oxygen and get rid of carbon dioxide.</a:t>
            </a:r>
          </a:p>
          <a:p>
            <a:pPr eaLnBrk="1" hangingPunct="1"/>
            <a:r>
              <a:rPr lang="en-US" smtClean="0"/>
              <a:t>Air moves into and out of the body through the respiratory system.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3 – The Respiratory System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smtClean="0"/>
              <a:t>Amazing Facts About the Lungs</a:t>
            </a:r>
            <a:r>
              <a:rPr lang="en-US" smtClean="0"/>
              <a:t> </a:t>
            </a:r>
          </a:p>
          <a:p>
            <a:pPr eaLnBrk="1" hangingPunct="1"/>
            <a:r>
              <a:rPr lang="en-US" smtClean="0"/>
              <a:t>The right lung is slightly larger than the left. </a:t>
            </a:r>
          </a:p>
          <a:p>
            <a:pPr eaLnBrk="1" hangingPunct="1"/>
            <a:r>
              <a:rPr lang="en-US" smtClean="0"/>
              <a:t>Hairs in the nose help clean and warm the air we breathe. </a:t>
            </a:r>
          </a:p>
          <a:p>
            <a:pPr eaLnBrk="1" hangingPunct="1"/>
            <a:r>
              <a:rPr lang="en-US" smtClean="0"/>
              <a:t>The surface area of the lungs is roughly the same size as a tennis court. </a:t>
            </a:r>
          </a:p>
          <a:p>
            <a:pPr eaLnBrk="1" hangingPunct="1"/>
            <a:r>
              <a:rPr lang="en-US" smtClean="0"/>
              <a:t>The capillaries in the lungs would extend 994 miles (1,600 kilometers) if placed end to end. </a:t>
            </a:r>
          </a:p>
          <a:p>
            <a:pPr eaLnBrk="1" hangingPunct="1"/>
            <a:r>
              <a:rPr lang="en-US" smtClean="0"/>
              <a:t>The highest record "sneeze speed" is 102.5 miles (165 kilometers) per hour. </a:t>
            </a:r>
          </a:p>
          <a:p>
            <a:pPr eaLnBrk="1" hangingPunct="1">
              <a:buFontTx/>
              <a:buNone/>
            </a:pP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3 – The Respiratory System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What is the respiratory system and how does it work?</a:t>
            </a:r>
          </a:p>
          <a:p>
            <a:pPr eaLnBrk="1" hangingPunct="1">
              <a:buFontTx/>
              <a:buNone/>
            </a:pPr>
            <a:endParaRPr lang="en-US" b="1" smtClean="0"/>
          </a:p>
        </p:txBody>
      </p:sp>
      <p:pic>
        <p:nvPicPr>
          <p:cNvPr id="24580" name="Picture 3" descr="self-care_0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2209800"/>
            <a:ext cx="50831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4" descr="self-care_05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743200"/>
            <a:ext cx="2303463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Section </a:t>
            </a:r>
            <a:r>
              <a:rPr lang="en-US" dirty="0" smtClean="0"/>
              <a:t>1-The Cardiovascular System</a:t>
            </a: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What is your cardiovascular system &amp; how does it work?</a:t>
            </a:r>
          </a:p>
          <a:p>
            <a:pPr eaLnBrk="1" hangingPunct="1"/>
            <a:r>
              <a:rPr lang="en-US" b="1" i="1" smtClean="0"/>
              <a:t>Cardi</a:t>
            </a:r>
            <a:r>
              <a:rPr lang="en-US" smtClean="0"/>
              <a:t>o = heart</a:t>
            </a:r>
          </a:p>
          <a:p>
            <a:pPr eaLnBrk="1" hangingPunct="1"/>
            <a:r>
              <a:rPr lang="en-US" smtClean="0"/>
              <a:t>Vascular = blood vessel</a:t>
            </a:r>
          </a:p>
          <a:p>
            <a:pPr eaLnBrk="1" hangingPunct="1"/>
            <a:r>
              <a:rPr lang="en-US" smtClean="0"/>
              <a:t>Cardiovascular system is made up of the heart, blood, and blood vessels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442" y="304800"/>
            <a:ext cx="7330158" cy="623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111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3 – The Respiratory System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dirty="0" smtClean="0"/>
              <a:t>Parts of the Respiratory System</a:t>
            </a:r>
            <a:endParaRPr lang="en-US" dirty="0" smtClean="0"/>
          </a:p>
          <a:p>
            <a:pPr eaLnBrk="1" hangingPunct="1"/>
            <a:r>
              <a:rPr lang="en-US" dirty="0" smtClean="0"/>
              <a:t>Nose– main passageway</a:t>
            </a:r>
          </a:p>
          <a:p>
            <a:pPr eaLnBrk="1" hangingPunct="1"/>
            <a:r>
              <a:rPr lang="en-US" dirty="0" smtClean="0"/>
              <a:t>Pharynx– throat; branches in two (esophagus, larynx)</a:t>
            </a:r>
          </a:p>
          <a:p>
            <a:pPr eaLnBrk="1" hangingPunct="1"/>
            <a:r>
              <a:rPr lang="en-US" dirty="0" smtClean="0"/>
              <a:t>Larynx- contains vocal </a:t>
            </a:r>
            <a:r>
              <a:rPr lang="en-US" dirty="0" smtClean="0"/>
              <a:t>cords</a:t>
            </a:r>
            <a:endParaRPr lang="en-US" dirty="0" smtClean="0"/>
          </a:p>
          <a:p>
            <a:pPr eaLnBrk="1" hangingPunct="1"/>
            <a:r>
              <a:rPr lang="en-US" dirty="0" smtClean="0"/>
              <a:t>Trachea – windpipe; branches in two (bronchi)</a:t>
            </a:r>
          </a:p>
          <a:p>
            <a:pPr eaLnBrk="1" hangingPunct="1"/>
            <a:r>
              <a:rPr lang="en-US" dirty="0" smtClean="0"/>
              <a:t>Bronchi – bronchus (singular), tube connecting to lungs</a:t>
            </a:r>
          </a:p>
          <a:p>
            <a:pPr eaLnBrk="1" hangingPunct="1"/>
            <a:r>
              <a:rPr lang="en-US" dirty="0" smtClean="0"/>
              <a:t>Bronchioles – smaller branches (tubes) in the lungs</a:t>
            </a:r>
          </a:p>
          <a:p>
            <a:pPr eaLnBrk="1" hangingPunct="1"/>
            <a:r>
              <a:rPr lang="en-US" dirty="0" smtClean="0"/>
              <a:t>Alveoli – tiny sacs attached to bronchioles in the lungs; exchange of O</a:t>
            </a:r>
            <a:r>
              <a:rPr lang="en-US" baseline="-25000" dirty="0" smtClean="0"/>
              <a:t>2</a:t>
            </a:r>
            <a:r>
              <a:rPr lang="en-US" dirty="0" smtClean="0"/>
              <a:t> and CO</a:t>
            </a:r>
            <a:r>
              <a:rPr lang="en-US" baseline="-25000" dirty="0" smtClean="0"/>
              <a:t>2</a:t>
            </a:r>
            <a:r>
              <a:rPr lang="en-US" dirty="0" smtClean="0"/>
              <a:t> happen here</a:t>
            </a:r>
          </a:p>
          <a:p>
            <a:pPr eaLnBrk="1" hangingPunct="1"/>
            <a:r>
              <a:rPr lang="en-US" dirty="0" smtClean="0"/>
              <a:t>Diaphragm – muscle doing the “breathing”</a:t>
            </a:r>
          </a:p>
          <a:p>
            <a:pPr eaLnBrk="1" hangingPunct="1"/>
            <a:endParaRPr lang="en-US" dirty="0" smtClean="0"/>
          </a:p>
          <a:p>
            <a:pPr eaLnBrk="1" hangingPunct="1">
              <a:buFontTx/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3 – The Respiratory System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dirty="0" smtClean="0"/>
              <a:t>Breathing and Cellular Respiration</a:t>
            </a:r>
            <a:endParaRPr lang="en-US" dirty="0" smtClean="0"/>
          </a:p>
          <a:p>
            <a:pPr eaLnBrk="1" hangingPunct="1"/>
            <a:r>
              <a:rPr lang="en-US" dirty="0" smtClean="0"/>
              <a:t>Cellular Respiration – O2 used by cells to release energy in molecules of glucose.</a:t>
            </a:r>
          </a:p>
          <a:p>
            <a:pPr eaLnBrk="1" hangingPunct="1"/>
            <a:r>
              <a:rPr lang="en-US" dirty="0" smtClean="0"/>
              <a:t>O2 comes from the air inhaled, diffuses into red blood cells and carried to tissue cells.</a:t>
            </a:r>
          </a:p>
          <a:p>
            <a:pPr eaLnBrk="1" hangingPunct="1"/>
            <a:r>
              <a:rPr lang="en-US" dirty="0" smtClean="0"/>
              <a:t>The cells release CO2 and </a:t>
            </a:r>
            <a:r>
              <a:rPr lang="en-US" smtClean="0"/>
              <a:t>water that are </a:t>
            </a:r>
            <a:r>
              <a:rPr lang="en-US" dirty="0" smtClean="0"/>
              <a:t>produced</a:t>
            </a:r>
          </a:p>
          <a:p>
            <a:pPr eaLnBrk="1" hangingPunct="1"/>
            <a:r>
              <a:rPr lang="en-US" dirty="0" smtClean="0"/>
              <a:t>CO2 is carried by blood back to lungs where it is exhaled</a:t>
            </a:r>
          </a:p>
          <a:p>
            <a:pPr eaLnBrk="1" hangingPunct="1">
              <a:buFontTx/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3 – The Respiratory System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smtClean="0"/>
              <a:t>Respiratory Problems</a:t>
            </a:r>
            <a:endParaRPr lang="en-US" smtClean="0"/>
          </a:p>
          <a:p>
            <a:pPr eaLnBrk="1" hangingPunct="1"/>
            <a:r>
              <a:rPr lang="en-US" smtClean="0"/>
              <a:t>Asthma – bronchioles narrow</a:t>
            </a:r>
          </a:p>
          <a:p>
            <a:pPr eaLnBrk="1" hangingPunct="1"/>
            <a:r>
              <a:rPr lang="en-US" smtClean="0"/>
              <a:t>SARS- Severe Acute Respiratory Syndrome, caused by virus</a:t>
            </a:r>
          </a:p>
          <a:p>
            <a:pPr eaLnBrk="1" hangingPunct="1"/>
            <a:r>
              <a:rPr lang="en-US" smtClean="0"/>
              <a:t>Emphysema – alveoli are damaged</a:t>
            </a:r>
          </a:p>
          <a:p>
            <a:pPr eaLnBrk="1" hangingPunct="1">
              <a:buFontTx/>
              <a:buNone/>
            </a:pPr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Section 3 – The Respiratory System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en-US" b="1" smtClean="0"/>
              <a:t>Respiratory Problems</a:t>
            </a:r>
            <a:endParaRPr lang="en-US" smtClean="0"/>
          </a:p>
          <a:p>
            <a:pPr eaLnBrk="1" hangingPunct="1">
              <a:buFontTx/>
              <a:buNone/>
            </a:pPr>
            <a:endParaRPr lang="en-US" b="1" smtClean="0"/>
          </a:p>
        </p:txBody>
      </p:sp>
      <p:pic>
        <p:nvPicPr>
          <p:cNvPr id="28676" name="Picture 4" descr="good lun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1981200"/>
            <a:ext cx="2543175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5" descr="1088439914326_emphysema_lung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1066800"/>
            <a:ext cx="2819400" cy="406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8" name="Picture 6" descr="1088439702291_lung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4038600"/>
            <a:ext cx="3744913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Section </a:t>
            </a:r>
            <a:r>
              <a:rPr lang="en-US" dirty="0" smtClean="0"/>
              <a:t>1-The Cardiovascular System</a:t>
            </a:r>
            <a:endParaRPr 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What is the heart &amp; what does it do?</a:t>
            </a:r>
          </a:p>
          <a:p>
            <a:pPr eaLnBrk="1" hangingPunct="1"/>
            <a:r>
              <a:rPr lang="en-US" smtClean="0"/>
              <a:t>Made of </a:t>
            </a:r>
            <a:r>
              <a:rPr lang="en-US" b="1" i="1" smtClean="0"/>
              <a:t>cardi</a:t>
            </a:r>
            <a:r>
              <a:rPr lang="en-US" smtClean="0"/>
              <a:t>ac muscle tissue</a:t>
            </a:r>
          </a:p>
          <a:p>
            <a:pPr eaLnBrk="1" hangingPunct="1"/>
            <a:r>
              <a:rPr lang="en-US" smtClean="0"/>
              <a:t>4-chambers – atrium upper; ventricle lower</a:t>
            </a:r>
          </a:p>
          <a:p>
            <a:pPr eaLnBrk="1" hangingPunct="1"/>
            <a:r>
              <a:rPr lang="en-US" smtClean="0"/>
              <a:t>Right side pumps oxygen-poor blood to lungs; left side pumps oxygen-rich blood to body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Section </a:t>
            </a:r>
            <a:r>
              <a:rPr lang="en-US" dirty="0" smtClean="0"/>
              <a:t>1-The Cardiovascular System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Blood Vessels – 3 types</a:t>
            </a:r>
          </a:p>
          <a:p>
            <a:pPr eaLnBrk="1" hangingPunct="1"/>
            <a:r>
              <a:rPr lang="en-US" smtClean="0"/>
              <a:t>Arteries – blood vessels that carry blood away from the heart, have thick walls, blood pumped at high pressure (pulse)</a:t>
            </a:r>
          </a:p>
          <a:p>
            <a:pPr eaLnBrk="1" hangingPunct="1"/>
            <a:r>
              <a:rPr lang="en-US" smtClean="0"/>
              <a:t>Capillaries – tiny blood vessels where carbon dioxide/oxygen and nutrients are exchanged between blood and body cells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Section </a:t>
            </a:r>
            <a:r>
              <a:rPr lang="en-US" dirty="0" smtClean="0"/>
              <a:t>1-The Cardiovascular System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Blood Vessels – 3 types</a:t>
            </a:r>
          </a:p>
          <a:p>
            <a:pPr eaLnBrk="1" hangingPunct="1"/>
            <a:r>
              <a:rPr lang="en-US" smtClean="0"/>
              <a:t>Veins – blood vessels that carry blood back to the heart; valves in veins keep blood from going backwards and push it toward the heart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Section </a:t>
            </a:r>
            <a:r>
              <a:rPr lang="en-US" dirty="0" smtClean="0"/>
              <a:t>1-The Cardiovascular System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28600" y="1600200"/>
            <a:ext cx="7386638" cy="44973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Circulation – 2 types</a:t>
            </a:r>
          </a:p>
          <a:p>
            <a:pPr eaLnBrk="1" hangingPunct="1">
              <a:buFont typeface="Wingdings 2" pitchFamily="18" charset="2"/>
              <a:buNone/>
            </a:pPr>
            <a:endParaRPr lang="en-US" b="1" smtClean="0"/>
          </a:p>
          <a:p>
            <a:pPr eaLnBrk="1" hangingPunct="1">
              <a:buFont typeface="Wingdings 2" pitchFamily="18" charset="2"/>
              <a:buNone/>
            </a:pPr>
            <a:endParaRPr lang="en-US" b="1" smtClean="0"/>
          </a:p>
          <a:p>
            <a:pPr eaLnBrk="1" hangingPunct="1">
              <a:buFont typeface="Wingdings 2" pitchFamily="18" charset="2"/>
              <a:buNone/>
            </a:pPr>
            <a:endParaRPr lang="en-US" b="1" smtClean="0"/>
          </a:p>
        </p:txBody>
      </p:sp>
      <p:pic>
        <p:nvPicPr>
          <p:cNvPr id="11268" name="Picture 3" descr="deoxy-oxy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295400"/>
            <a:ext cx="3733800" cy="539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Section </a:t>
            </a:r>
            <a:r>
              <a:rPr lang="en-US" dirty="0" smtClean="0"/>
              <a:t>1-The Cardiovascular System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Circulation – 2 types</a:t>
            </a:r>
          </a:p>
          <a:p>
            <a:pPr eaLnBrk="1" hangingPunct="1"/>
            <a:r>
              <a:rPr lang="en-US" smtClean="0"/>
              <a:t>Pulmonary – circulation of blood between the heart and the lungs</a:t>
            </a:r>
          </a:p>
          <a:p>
            <a:pPr eaLnBrk="1" hangingPunct="1"/>
            <a:r>
              <a:rPr lang="en-US" smtClean="0"/>
              <a:t>Systemic – circulation of blood between the heart and the rest of the body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Section </a:t>
            </a:r>
            <a:r>
              <a:rPr lang="en-US" dirty="0" smtClean="0"/>
              <a:t>1-The Cardiovascular System</a:t>
            </a:r>
            <a:endParaRPr 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Cardiovascular Problems</a:t>
            </a:r>
          </a:p>
          <a:p>
            <a:pPr eaLnBrk="1" hangingPunct="1"/>
            <a:r>
              <a:rPr lang="en-US" smtClean="0"/>
              <a:t>Atherosclerosis – cholesterol builds up inside the blood vessels causing them to become narrower and less elastic (can cause heart attack)</a:t>
            </a:r>
          </a:p>
          <a:p>
            <a:pPr eaLnBrk="1" hangingPunct="1"/>
            <a:r>
              <a:rPr lang="en-US" smtClean="0"/>
              <a:t>High Blood Pressure – (hypertension) Can cause heart attack/failure, kidney disease, stroke (blood vessel in brain clogs or breaks so brain cells don’t get oxygen)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Section </a:t>
            </a:r>
            <a:r>
              <a:rPr lang="en-US" dirty="0" smtClean="0"/>
              <a:t>1-The Cardiovascular System</a:t>
            </a: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b="1" smtClean="0"/>
              <a:t>Cardiovascular Problems</a:t>
            </a:r>
          </a:p>
          <a:p>
            <a:pPr eaLnBrk="1" hangingPunct="1"/>
            <a:r>
              <a:rPr lang="en-US" smtClean="0"/>
              <a:t>Heart Attacks – heart muscle cells die and heart muscle is damaged (can make it stop)</a:t>
            </a:r>
          </a:p>
          <a:p>
            <a:pPr eaLnBrk="1" hangingPunct="1"/>
            <a:r>
              <a:rPr lang="en-US" smtClean="0"/>
              <a:t>Heart Failure – heart can’t pump enough blood to meet the body’s needs – other organs can be damaged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822</TotalTime>
  <Words>818</Words>
  <Application>Microsoft Office PowerPoint</Application>
  <PresentationFormat>On-screen Show (4:3)</PresentationFormat>
  <Paragraphs>115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Equity</vt:lpstr>
      <vt:lpstr>Circulation and Respiration</vt:lpstr>
      <vt:lpstr>Section 1-The Cardiovascular System</vt:lpstr>
      <vt:lpstr>Section 1-The Cardiovascular System</vt:lpstr>
      <vt:lpstr>Section 1-The Cardiovascular System</vt:lpstr>
      <vt:lpstr>Section 1-The Cardiovascular System</vt:lpstr>
      <vt:lpstr>Section 1-The Cardiovascular System</vt:lpstr>
      <vt:lpstr>Section 1-The Cardiovascular System</vt:lpstr>
      <vt:lpstr>Section 1-The Cardiovascular System</vt:lpstr>
      <vt:lpstr>Section 1-The Cardiovascular System</vt:lpstr>
      <vt:lpstr>Section 2 - Blood</vt:lpstr>
      <vt:lpstr>Section 2 - Blood</vt:lpstr>
      <vt:lpstr>Section 2 - Blood</vt:lpstr>
      <vt:lpstr>Section 2 - Blood</vt:lpstr>
      <vt:lpstr>Section 2 - Blood</vt:lpstr>
      <vt:lpstr>Section 2 - Blood</vt:lpstr>
      <vt:lpstr>Section 2 - Blood</vt:lpstr>
      <vt:lpstr>Section 3 – The Respiratory System</vt:lpstr>
      <vt:lpstr>Section 3 – The Respiratory System</vt:lpstr>
      <vt:lpstr>Section 3 – The Respiratory System</vt:lpstr>
      <vt:lpstr>PowerPoint Presentation</vt:lpstr>
      <vt:lpstr>Section 3 – The Respiratory System</vt:lpstr>
      <vt:lpstr>Section 3 – The Respiratory System</vt:lpstr>
      <vt:lpstr>Section 3 – The Respiratory System</vt:lpstr>
      <vt:lpstr>Section 3 – The Respiratory System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Fairfield Public Schools</dc:creator>
  <cp:lastModifiedBy>BOE</cp:lastModifiedBy>
  <cp:revision>74</cp:revision>
  <dcterms:created xsi:type="dcterms:W3CDTF">2010-02-08T16:19:28Z</dcterms:created>
  <dcterms:modified xsi:type="dcterms:W3CDTF">2012-04-23T15:03:13Z</dcterms:modified>
</cp:coreProperties>
</file>