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D756-7EC7-439B-B350-55FBA48099EA}" type="datetimeFigureOut">
              <a:rPr lang="en-US" smtClean="0"/>
              <a:t>9/1/2014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B29FA48-1800-46A9-B553-D48AE511CC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D756-7EC7-439B-B350-55FBA48099EA}" type="datetimeFigureOut">
              <a:rPr lang="en-US" smtClean="0"/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FA48-1800-46A9-B553-D48AE511CC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D756-7EC7-439B-B350-55FBA48099EA}" type="datetimeFigureOut">
              <a:rPr lang="en-US" smtClean="0"/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FA48-1800-46A9-B553-D48AE511CC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D756-7EC7-439B-B350-55FBA48099EA}" type="datetimeFigureOut">
              <a:rPr lang="en-US" smtClean="0"/>
              <a:t>9/1/2014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B29FA48-1800-46A9-B553-D48AE511CC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D756-7EC7-439B-B350-55FBA48099EA}" type="datetimeFigureOut">
              <a:rPr lang="en-US" smtClean="0"/>
              <a:t>9/1/2014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FA48-1800-46A9-B553-D48AE511CC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D756-7EC7-439B-B350-55FBA48099EA}" type="datetimeFigureOut">
              <a:rPr lang="en-US" smtClean="0"/>
              <a:t>9/1/2014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FA48-1800-46A9-B553-D48AE511CC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D756-7EC7-439B-B350-55FBA48099EA}" type="datetimeFigureOut">
              <a:rPr lang="en-US" smtClean="0"/>
              <a:t>9/1/2014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B29FA48-1800-46A9-B553-D48AE511CC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D756-7EC7-439B-B350-55FBA48099EA}" type="datetimeFigureOut">
              <a:rPr lang="en-US" smtClean="0"/>
              <a:t>9/1/2014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FA48-1800-46A9-B553-D48AE511CC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D756-7EC7-439B-B350-55FBA48099EA}" type="datetimeFigureOut">
              <a:rPr lang="en-US" smtClean="0"/>
              <a:t>9/1/2014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FA48-1800-46A9-B553-D48AE511CC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D756-7EC7-439B-B350-55FBA48099EA}" type="datetimeFigureOut">
              <a:rPr lang="en-US" smtClean="0"/>
              <a:t>9/1/2014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FA48-1800-46A9-B553-D48AE511CC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D756-7EC7-439B-B350-55FBA48099EA}" type="datetimeFigureOut">
              <a:rPr lang="en-US" smtClean="0"/>
              <a:t>9/1/2014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9FA48-1800-46A9-B553-D48AE511CC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3CBD756-7EC7-439B-B350-55FBA48099EA}" type="datetimeFigureOut">
              <a:rPr lang="en-US" smtClean="0"/>
              <a:t>9/1/2014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B29FA48-1800-46A9-B553-D48AE511CC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52600" y="0"/>
            <a:ext cx="6248400" cy="2057400"/>
          </a:xfrm>
        </p:spPr>
        <p:txBody>
          <a:bodyPr>
            <a:noAutofit/>
          </a:bodyPr>
          <a:lstStyle/>
          <a:p>
            <a:r>
              <a:rPr lang="en-US" sz="7200" dirty="0" smtClean="0"/>
              <a:t>Current Events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1981200"/>
            <a:ext cx="64769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What does it mean?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05001" y="3429000"/>
            <a:ext cx="5410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F0"/>
                </a:solidFill>
              </a:rPr>
              <a:t>Current Events are things that are taking place now in the news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79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topics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5763" y="1281112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International:</a:t>
            </a:r>
            <a:endParaRPr lang="en-US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3560" y="1657588"/>
            <a:ext cx="3249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Book Antiqua" pitchFamily="18" charset="0"/>
              </a:rPr>
              <a:t>News from around the world</a:t>
            </a:r>
            <a:endParaRPr lang="en-US" b="1" dirty="0"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2085" y="2156936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National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3560" y="2655332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Book Antiqua" pitchFamily="18" charset="0"/>
              </a:rPr>
              <a:t>News from around the nation</a:t>
            </a:r>
            <a:endParaRPr lang="en-US" b="1" dirty="0"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2085" y="3024664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Local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08320" y="3402926"/>
            <a:ext cx="5404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Book Antiqua" pitchFamily="18" charset="0"/>
              </a:rPr>
              <a:t>News from Connecticut, New York or New Jersey</a:t>
            </a:r>
            <a:endParaRPr lang="en-US" b="1" dirty="0">
              <a:latin typeface="Book Antiqu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8230" y="4026932"/>
            <a:ext cx="3332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Sports/Entertainment/Science</a:t>
            </a:r>
            <a:endParaRPr lang="en-US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8320" y="4572000"/>
            <a:ext cx="2743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Book Antiqua" pitchFamily="18" charset="0"/>
              </a:rPr>
              <a:t>News about these topics</a:t>
            </a:r>
            <a:endParaRPr lang="en-US" b="1" dirty="0">
              <a:latin typeface="Book Antiqu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6588" y="5149334"/>
            <a:ext cx="2109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What I Think- WIT</a:t>
            </a:r>
            <a:endParaRPr lang="en-US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8960" y="5614630"/>
            <a:ext cx="5012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Book Antiqua" pitchFamily="18" charset="0"/>
              </a:rPr>
              <a:t>Your opinion on ONE of the topics you chose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5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know when it is my turn?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2362200"/>
            <a:ext cx="6248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Mr</a:t>
            </a:r>
            <a:r>
              <a:rPr lang="en-US" sz="5400" dirty="0" smtClean="0"/>
              <a:t>. Goodman</a:t>
            </a:r>
            <a:r>
              <a:rPr lang="en-US" sz="5400" dirty="0" smtClean="0"/>
              <a:t> will assign you a date in alphabetical order.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3345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3583" y="1676400"/>
            <a:ext cx="8357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What should the presentation look like?  </a:t>
            </a:r>
            <a:r>
              <a:rPr lang="en-US" sz="2400" b="1" dirty="0" smtClean="0"/>
              <a:t>Typed in 12 point font, labeled with different topics, must include a picture.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378010" y="2448167"/>
            <a:ext cx="8142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Can I copy what I read in the news article?- </a:t>
            </a:r>
            <a:r>
              <a:rPr lang="en-US" sz="2400" b="1" dirty="0" smtClean="0">
                <a:solidFill>
                  <a:srgbClr val="7030A0"/>
                </a:solidFill>
              </a:rPr>
              <a:t>NEVER – IT SHOULD ALWAYS BE IN YOUR OWN WORDS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8823" y="3275593"/>
            <a:ext cx="86195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What about quotes?- </a:t>
            </a:r>
            <a:r>
              <a:rPr lang="en-US" sz="2400" b="1" dirty="0" smtClean="0"/>
              <a:t>You have to find a meaningful quotation from the article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47534" y="4114801"/>
            <a:ext cx="87659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What else has to be handed in with my report?- </a:t>
            </a:r>
            <a:r>
              <a:rPr lang="en-US" sz="2400" b="1" dirty="0" smtClean="0"/>
              <a:t>The articles you used to get your information with the quote highlighted</a:t>
            </a:r>
            <a:r>
              <a:rPr lang="en-US" sz="2400" b="1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4543" y="5197584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What if I forget the requirements?- </a:t>
            </a:r>
            <a:r>
              <a:rPr lang="en-US" sz="2800" b="1" dirty="0" smtClean="0"/>
              <a:t>Look at the Rubric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62770" y="5867400"/>
            <a:ext cx="85556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What if the article is too difficult to understand?- </a:t>
            </a:r>
            <a:r>
              <a:rPr lang="en-US" sz="2400" b="1" dirty="0" smtClean="0"/>
              <a:t>Pick another source or a different story.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7741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81</TotalTime>
  <Words>199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Trek</vt:lpstr>
      <vt:lpstr>Current Events</vt:lpstr>
      <vt:lpstr>Five topics</vt:lpstr>
      <vt:lpstr>How do I know when it is my turn?</vt:lpstr>
      <vt:lpstr>FAQS</vt:lpstr>
    </vt:vector>
  </TitlesOfParts>
  <Company>Weston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Events</dc:title>
  <dc:creator>Roberta Stone</dc:creator>
  <cp:lastModifiedBy>Paul</cp:lastModifiedBy>
  <cp:revision>16</cp:revision>
  <dcterms:created xsi:type="dcterms:W3CDTF">2012-08-28T13:09:10Z</dcterms:created>
  <dcterms:modified xsi:type="dcterms:W3CDTF">2014-09-02T01:18:49Z</dcterms:modified>
</cp:coreProperties>
</file>