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EB36B8-EE13-4F8F-AAE8-0D3D896C021D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32170FD-03AA-4782-BFB1-9E5E74C044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books/hs/ca/sc/bio_07/animated_biology/bio_ch05_0149_ab_fiss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 and Cell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Cycle-What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cycle of the cell</a:t>
            </a:r>
          </a:p>
          <a:p>
            <a:r>
              <a:rPr lang="en-US" dirty="0" smtClean="0"/>
              <a:t>The cell cycle begins when the cell is formed and ends when the cell divides and forms new cells.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DNA-organized?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DNA is the hereditary material that controls all cell activities.</a:t>
            </a:r>
          </a:p>
          <a:p>
            <a:r>
              <a:rPr lang="en-US" dirty="0" smtClean="0"/>
              <a:t>Organized in structures called chromosomes.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upload.wikimedia.org/wikipedia/commons/thumb/5/5a/Average_prokaryote_cell-_en.svg/300px-Average_prokaryote_cell-_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3429000" cy="278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tap.org/demo/grade7_science/Image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58837"/>
            <a:ext cx="3600450" cy="312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1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more prokaryotes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Prokaryotes – have no nucleus</a:t>
            </a:r>
          </a:p>
          <a:p>
            <a:r>
              <a:rPr lang="en-US" dirty="0" smtClean="0"/>
              <a:t>Have ribosomes and circular ring of DNA</a:t>
            </a:r>
          </a:p>
          <a:p>
            <a:r>
              <a:rPr lang="en-US" dirty="0" smtClean="0"/>
              <a:t>Divide by binary fission – “splitting in two parts”</a:t>
            </a:r>
          </a:p>
          <a:p>
            <a:r>
              <a:rPr lang="en-US" dirty="0" smtClean="0">
                <a:hlinkClick r:id="rId2"/>
              </a:rPr>
              <a:t>http://www.classzone.com/books/hs/ca/sc/bio_07/animated_biology/bio_ch05_0149_ab_fission.html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Eukaryotic cells and their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Eukaryotic cells contain more DNA than prokaryotic cells</a:t>
            </a:r>
          </a:p>
          <a:p>
            <a:r>
              <a:rPr lang="en-US" dirty="0" smtClean="0"/>
              <a:t>More complex eukaryotic cells don’t necessarily have more chromosomes than less complex</a:t>
            </a:r>
          </a:p>
          <a:p>
            <a:r>
              <a:rPr lang="en-US" dirty="0" smtClean="0"/>
              <a:t>Fruit flies – 8 chromosomes, potatoes – 48 chromosomes, humans – 46 chromosomes</a:t>
            </a:r>
          </a:p>
          <a:p>
            <a:r>
              <a:rPr lang="en-US" dirty="0" smtClean="0"/>
              <a:t>Homologous chromosomes – pairs of similar chromosomes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more eukaryotic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</a:p>
          <a:p>
            <a:r>
              <a:rPr lang="en-US" dirty="0" smtClean="0"/>
              <a:t>Mitosis</a:t>
            </a:r>
          </a:p>
          <a:p>
            <a:r>
              <a:rPr lang="en-US" dirty="0" smtClean="0"/>
              <a:t>Cytokinesis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138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Mitosis and Cell Division</vt:lpstr>
      <vt:lpstr>Cell Cycle-What is it?</vt:lpstr>
      <vt:lpstr>What is DNA-organized?</vt:lpstr>
      <vt:lpstr>Making more prokaryotes</vt:lpstr>
      <vt:lpstr>Eukaryotic cells and their DNA</vt:lpstr>
      <vt:lpstr>Making more eukaryotic cells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swerner</dc:creator>
  <cp:lastModifiedBy>swerner</cp:lastModifiedBy>
  <cp:revision>4</cp:revision>
  <dcterms:created xsi:type="dcterms:W3CDTF">2011-12-13T13:26:19Z</dcterms:created>
  <dcterms:modified xsi:type="dcterms:W3CDTF">2011-12-13T13:41:41Z</dcterms:modified>
</cp:coreProperties>
</file>