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00FF"/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>
        <p:scale>
          <a:sx n="76" d="100"/>
          <a:sy n="76" d="100"/>
        </p:scale>
        <p:origin x="-312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F4B68-29BB-E041-97D8-D097BE0D5103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E3BC7C-4716-BB4F-B099-F34CB9DE3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2749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46A703-4535-2446-8E82-DAA9D579E2EB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29691-6BFD-464A-A970-E05F6C90EB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09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88ECF2-A99B-F242-87CF-0C7E5DD0FE67}" type="datetimeFigureOut">
              <a:rPr lang="en-US" smtClean="0"/>
              <a:t>1/9/2012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8CB88-403E-2841-B394-B0A00AC0DB3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Current</a:t>
            </a:r>
            <a:r>
              <a:rPr lang="en-US" dirty="0" smtClean="0"/>
              <a:t> </a:t>
            </a:r>
            <a:r>
              <a:rPr lang="en-US" dirty="0" smtClean="0">
                <a:latin typeface="Apple Casual"/>
                <a:cs typeface="Apple Casual"/>
              </a:rPr>
              <a:t>Events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8600" y="1143000"/>
            <a:ext cx="8686800" cy="5632311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660066"/>
                </a:solidFill>
                <a:latin typeface="Apple Casual"/>
                <a:cs typeface="Apple Casual"/>
              </a:rPr>
              <a:t>Find </a:t>
            </a:r>
            <a:r>
              <a:rPr lang="en-US" sz="2000" u="sng" dirty="0" smtClean="0">
                <a:solidFill>
                  <a:srgbClr val="660066"/>
                </a:solidFill>
                <a:latin typeface="Apple Casual"/>
                <a:cs typeface="Apple Casual"/>
              </a:rPr>
              <a:t>four articles </a:t>
            </a:r>
            <a:r>
              <a:rPr lang="en-US" sz="2000" dirty="0" smtClean="0">
                <a:solidFill>
                  <a:srgbClr val="660066"/>
                </a:solidFill>
                <a:latin typeface="Apple Casual"/>
                <a:cs typeface="Apple Casual"/>
              </a:rPr>
              <a:t>for your Current events report.</a:t>
            </a:r>
          </a:p>
          <a:p>
            <a:endParaRPr lang="en-US" sz="2000" u="sng" dirty="0" smtClean="0">
              <a:solidFill>
                <a:schemeClr val="accent5">
                  <a:lumMod val="75000"/>
                </a:schemeClr>
              </a:solidFill>
              <a:latin typeface="Apple Casual"/>
              <a:cs typeface="Apple Casual"/>
            </a:endParaRPr>
          </a:p>
          <a:p>
            <a:endParaRPr lang="en-US" sz="2000" u="sng" dirty="0">
              <a:solidFill>
                <a:schemeClr val="accent5">
                  <a:lumMod val="75000"/>
                </a:schemeClr>
              </a:solidFill>
              <a:latin typeface="Apple Casual"/>
              <a:cs typeface="Apple Casual"/>
            </a:endParaRPr>
          </a:p>
          <a:p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International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= world news</a:t>
            </a:r>
          </a:p>
          <a:p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National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= news anywhere in the USA</a:t>
            </a:r>
          </a:p>
          <a:p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Local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=news anywhere in Ct NY or NJ-New England too.</a:t>
            </a:r>
          </a:p>
          <a:p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Sports/Entertainment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- DUH</a:t>
            </a:r>
          </a:p>
          <a:p>
            <a:r>
              <a:rPr lang="en-US" sz="2000" u="sng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What I Think=WIT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= Your opinion on ONE of the articles 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you reported on.</a:t>
            </a:r>
          </a:p>
          <a:p>
            <a:endParaRPr lang="en-US" sz="2000" dirty="0" smtClean="0">
              <a:solidFill>
                <a:schemeClr val="accent5">
                  <a:lumMod val="75000"/>
                </a:schemeClr>
              </a:solidFill>
              <a:latin typeface="Apple Casual"/>
              <a:cs typeface="Apple Casual"/>
            </a:endParaRP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You can use a variety of news sources either online or 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FROM AN ACTUAL NEWSPAPER!!!!!!!!!!!!!!!!!</a:t>
            </a:r>
          </a:p>
          <a:p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Here are some helpful sites: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NyTimes.com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cnn.com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 </a:t>
            </a:r>
          </a:p>
          <a:p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wsj.com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westonforum.com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usatoday.com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foxnews.com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</a:t>
            </a:r>
          </a:p>
          <a:p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Newyorkpost.com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connecticutpost.com,washingtompost.com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</a:t>
            </a:r>
          </a:p>
          <a:p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Philadelphiaenquirer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, </a:t>
            </a:r>
            <a:r>
              <a:rPr lang="en-US" sz="2000" dirty="0" err="1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bbcworldnews</a:t>
            </a:r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  <a:latin typeface="Apple Casual"/>
                <a:cs typeface="Apple Casual"/>
              </a:rPr>
              <a:t> etc. etc. etc.</a:t>
            </a:r>
          </a:p>
          <a:p>
            <a:endParaRPr lang="en-US" sz="2000" dirty="0" smtClean="0">
              <a:latin typeface="Apple Casual"/>
              <a:cs typeface="Apple Casual"/>
            </a:endParaRPr>
          </a:p>
          <a:p>
            <a:endParaRPr lang="en-US" sz="2000" dirty="0">
              <a:latin typeface="Apple Casual"/>
              <a:cs typeface="Apple Casual"/>
            </a:endParaRPr>
          </a:p>
        </p:txBody>
      </p:sp>
      <p:pic>
        <p:nvPicPr>
          <p:cNvPr id="8" name="Picture 7" descr="new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1800" y="457200"/>
            <a:ext cx="2133600" cy="24383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Read and Take notes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1417638"/>
            <a:ext cx="8534400" cy="452431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262626"/>
                </a:solidFill>
                <a:latin typeface="Apple Casual"/>
                <a:cs typeface="Apple Casual"/>
              </a:rPr>
              <a:t>Once you have selected </a:t>
            </a:r>
            <a:r>
              <a:rPr lang="en-US" sz="2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Apple Casual"/>
                <a:cs typeface="Apple Casual"/>
              </a:rPr>
              <a:t>your articles, download them and read them, taking notes using the grid below:</a:t>
            </a:r>
          </a:p>
          <a:p>
            <a:endParaRPr lang="en-US" sz="2000" dirty="0" smtClean="0">
              <a:latin typeface="Apple Casual"/>
              <a:cs typeface="Apple Casual"/>
            </a:endParaRPr>
          </a:p>
          <a:p>
            <a:r>
              <a:rPr lang="en-US" sz="20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WHO/WHAT</a:t>
            </a:r>
            <a:r>
              <a:rPr lang="en-US" sz="2000" dirty="0" smtClean="0">
                <a:solidFill>
                  <a:srgbClr val="0000FF"/>
                </a:solidFill>
                <a:latin typeface="Apple Casual"/>
                <a:cs typeface="Apple Casual"/>
              </a:rPr>
              <a:t>:	Person or event in the news</a:t>
            </a:r>
          </a:p>
          <a:p>
            <a:r>
              <a:rPr lang="en-US" sz="20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WHAT</a:t>
            </a:r>
            <a:r>
              <a:rPr lang="en-US" sz="2000" dirty="0" smtClean="0">
                <a:solidFill>
                  <a:srgbClr val="0000FF"/>
                </a:solidFill>
                <a:latin typeface="Apple Casual"/>
                <a:cs typeface="Apple Casual"/>
              </a:rPr>
              <a:t>:- what was the event?  A brief description of what happened. –</a:t>
            </a:r>
          </a:p>
          <a:p>
            <a:r>
              <a:rPr lang="en-US" sz="20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WHERE</a:t>
            </a:r>
            <a:r>
              <a:rPr lang="en-US" sz="2000" dirty="0" smtClean="0">
                <a:solidFill>
                  <a:srgbClr val="0000FF"/>
                </a:solidFill>
                <a:latin typeface="Apple Casual"/>
                <a:cs typeface="Apple Casual"/>
              </a:rPr>
              <a:t>:  Where did this take place?</a:t>
            </a:r>
          </a:p>
          <a:p>
            <a:r>
              <a:rPr lang="en-US" sz="20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WHEN</a:t>
            </a:r>
            <a:r>
              <a:rPr lang="en-US" sz="2000" dirty="0" smtClean="0">
                <a:solidFill>
                  <a:srgbClr val="0000FF"/>
                </a:solidFill>
                <a:latin typeface="Apple Casual"/>
                <a:cs typeface="Apple Casual"/>
              </a:rPr>
              <a:t>:  When did this event occur?</a:t>
            </a:r>
          </a:p>
          <a:p>
            <a:r>
              <a:rPr lang="en-US" sz="20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WHY/HOW</a:t>
            </a:r>
            <a:r>
              <a:rPr lang="en-US" sz="2000" dirty="0" smtClean="0">
                <a:solidFill>
                  <a:srgbClr val="0000FF"/>
                </a:solidFill>
                <a:latin typeface="Apple Casual"/>
                <a:cs typeface="Apple Casual"/>
              </a:rPr>
              <a:t>:  Here is where you write the details about this event and </a:t>
            </a:r>
          </a:p>
          <a:p>
            <a:r>
              <a:rPr lang="en-US" sz="2000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include statistics </a:t>
            </a:r>
            <a:r>
              <a:rPr lang="en-US" sz="2000" dirty="0" smtClean="0">
                <a:solidFill>
                  <a:srgbClr val="0000FF"/>
                </a:solidFill>
                <a:latin typeface="Apple Casual"/>
                <a:cs typeface="Apple Casual"/>
              </a:rPr>
              <a:t>from the article.</a:t>
            </a:r>
          </a:p>
          <a:p>
            <a:endParaRPr lang="en-US" sz="2000" dirty="0" smtClean="0">
              <a:solidFill>
                <a:srgbClr val="0000FF"/>
              </a:solidFill>
              <a:latin typeface="Apple Casual"/>
              <a:cs typeface="Apple Casual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Apple Casual"/>
                <a:cs typeface="Apple Casual"/>
              </a:rPr>
              <a:t>Once you have the facts, you will write a paragraph using them.</a:t>
            </a:r>
          </a:p>
          <a:p>
            <a:endParaRPr lang="en-US" sz="2400" dirty="0" smtClean="0">
              <a:solidFill>
                <a:srgbClr val="FF0000"/>
              </a:solidFill>
              <a:latin typeface="Apple Casual"/>
              <a:cs typeface="Apple Casual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Choose a Quote to add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417638"/>
            <a:ext cx="7086599" cy="34163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 smtClean="0">
                <a:latin typeface="Apple Casual"/>
                <a:cs typeface="Apple Casual"/>
              </a:rPr>
              <a:t>After you have written your paragraph, </a:t>
            </a:r>
            <a:r>
              <a:rPr lang="en-US" u="sng" dirty="0" smtClean="0">
                <a:solidFill>
                  <a:srgbClr val="FF0000"/>
                </a:solidFill>
                <a:latin typeface="Apple Casual"/>
                <a:cs typeface="Apple Casual"/>
              </a:rPr>
              <a:t>add a meaningful quote </a:t>
            </a:r>
            <a:r>
              <a:rPr lang="en-US" dirty="0" smtClean="0">
                <a:latin typeface="Apple Casual"/>
                <a:cs typeface="Apple Casual"/>
              </a:rPr>
              <a:t>where it will fit into your text.</a:t>
            </a:r>
          </a:p>
          <a:p>
            <a:endParaRPr lang="en-US" dirty="0" smtClean="0">
              <a:latin typeface="Apple Casual"/>
              <a:cs typeface="Apple Casual"/>
            </a:endParaRPr>
          </a:p>
          <a:p>
            <a:r>
              <a:rPr lang="en-US" u="sng" dirty="0" smtClean="0">
                <a:latin typeface="Apple Casual"/>
                <a:cs typeface="Apple Casual"/>
              </a:rPr>
              <a:t>Highlight</a:t>
            </a:r>
            <a:r>
              <a:rPr lang="en-US" dirty="0" smtClean="0">
                <a:latin typeface="Apple Casual"/>
                <a:cs typeface="Apple Casual"/>
              </a:rPr>
              <a:t> this quote in your paragraph.</a:t>
            </a:r>
          </a:p>
          <a:p>
            <a:endParaRPr lang="en-US" dirty="0" smtClean="0">
              <a:latin typeface="Apple Casual"/>
              <a:cs typeface="Apple Casual"/>
            </a:endParaRPr>
          </a:p>
          <a:p>
            <a:r>
              <a:rPr lang="en-US" dirty="0" smtClean="0">
                <a:latin typeface="Apple Casual"/>
                <a:cs typeface="Apple Casual"/>
              </a:rPr>
              <a:t>Don’t forget to put quotation marks around it.  </a:t>
            </a:r>
            <a:r>
              <a:rPr lang="en-US" dirty="0" smtClean="0">
                <a:solidFill>
                  <a:srgbClr val="3366FF"/>
                </a:solidFill>
                <a:latin typeface="Apple Casual"/>
                <a:cs typeface="Apple Casual"/>
              </a:rPr>
              <a:t>THIS IS THE ONLY TIME YOU CAN COPY TEXT WORD FOR WORD!!</a:t>
            </a:r>
          </a:p>
          <a:p>
            <a:endParaRPr lang="en-US" dirty="0" smtClean="0">
              <a:latin typeface="Apple Casual"/>
              <a:cs typeface="Apple Casual"/>
            </a:endParaRPr>
          </a:p>
          <a:p>
            <a:r>
              <a:rPr lang="en-US" dirty="0" smtClean="0">
                <a:latin typeface="Apple Casual"/>
                <a:cs typeface="Apple Casual"/>
              </a:rPr>
              <a:t>Each of the four articles (international, national, local and sports/entertainment) should contain a quote.</a:t>
            </a:r>
          </a:p>
          <a:p>
            <a:endParaRPr lang="en-US" dirty="0" smtClean="0">
              <a:latin typeface="Apple Casual"/>
              <a:cs typeface="Apple Casual"/>
            </a:endParaRPr>
          </a:p>
          <a:p>
            <a:r>
              <a:rPr lang="en-US" dirty="0" smtClean="0">
                <a:latin typeface="Apple Casual"/>
                <a:cs typeface="Apple Casual"/>
              </a:rPr>
              <a:t>Your What I Think does not need one.</a:t>
            </a:r>
            <a:endParaRPr lang="en-US" dirty="0">
              <a:latin typeface="Apple Casual"/>
              <a:cs typeface="Apple Casu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pple Casual"/>
                <a:cs typeface="Apple Casual"/>
              </a:rPr>
              <a:t>Choose</a:t>
            </a:r>
            <a:r>
              <a:rPr lang="en-US" dirty="0" smtClean="0"/>
              <a:t> </a:t>
            </a:r>
            <a:r>
              <a:rPr lang="en-US" dirty="0" smtClean="0">
                <a:latin typeface="Apple Casual"/>
                <a:cs typeface="Apple Casual"/>
              </a:rPr>
              <a:t>One</a:t>
            </a:r>
            <a:r>
              <a:rPr lang="en-US" dirty="0" smtClean="0"/>
              <a:t> </a:t>
            </a:r>
            <a:r>
              <a:rPr lang="en-US" dirty="0" smtClean="0">
                <a:latin typeface="Apple Casual"/>
                <a:cs typeface="Apple Casual"/>
              </a:rPr>
              <a:t>Picture</a:t>
            </a:r>
            <a:r>
              <a:rPr lang="en-US" dirty="0" smtClean="0"/>
              <a:t> </a:t>
            </a:r>
            <a:r>
              <a:rPr lang="en-US" dirty="0" smtClean="0">
                <a:latin typeface="Apple Casual"/>
                <a:cs typeface="Apple Casual"/>
              </a:rPr>
              <a:t>to</a:t>
            </a:r>
            <a:r>
              <a:rPr lang="en-US" dirty="0" smtClean="0"/>
              <a:t> </a:t>
            </a:r>
            <a:r>
              <a:rPr lang="en-US" dirty="0" smtClean="0">
                <a:latin typeface="Apple Casual"/>
                <a:cs typeface="Apple Casual"/>
              </a:rPr>
              <a:t>Include</a:t>
            </a:r>
            <a:endParaRPr lang="en-US" dirty="0">
              <a:latin typeface="Apple Casual"/>
              <a:cs typeface="Apple Casual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66800" y="1981200"/>
            <a:ext cx="6248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pple Casual"/>
                <a:cs typeface="Apple Casual"/>
              </a:rPr>
              <a:t>Find a picture that pertains to ONE of your stories and include it with a caption.</a:t>
            </a:r>
            <a:endParaRPr lang="en-US" dirty="0">
              <a:latin typeface="Apple Casual"/>
              <a:cs typeface="Apple Casual"/>
            </a:endParaRPr>
          </a:p>
        </p:txBody>
      </p:sp>
      <p:pic>
        <p:nvPicPr>
          <p:cNvPr id="4" name="Picture 3" descr="c1main.crash.afp.g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799" y="2759075"/>
            <a:ext cx="5705123" cy="2971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38200" y="57266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Russian hockey team crashes.  Forty hockey players are killed.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Where did you get your information?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219200" y="1752600"/>
            <a:ext cx="6934200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Please include the articles you used  to get your information.</a:t>
            </a:r>
          </a:p>
          <a:p>
            <a:endParaRPr lang="en-US" sz="4000" dirty="0" smtClean="0"/>
          </a:p>
          <a:p>
            <a:r>
              <a:rPr lang="en-US" sz="4000" dirty="0" smtClean="0"/>
              <a:t>Don’t forget to highlight the quotes you chose in those too.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62000" y="1981200"/>
            <a:ext cx="2819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5">
                    <a:lumMod val="50000"/>
                  </a:schemeClr>
                </a:solidFill>
                <a:latin typeface="Apple Casual"/>
                <a:cs typeface="Apple Casual"/>
              </a:rPr>
              <a:t>You will present your report in front of the large map.</a:t>
            </a:r>
          </a:p>
          <a:p>
            <a:endParaRPr lang="en-US" dirty="0" smtClean="0">
              <a:solidFill>
                <a:schemeClr val="tx1">
                  <a:lumMod val="85000"/>
                  <a:lumOff val="15000"/>
                </a:schemeClr>
              </a:solidFill>
              <a:latin typeface="Apple Casual"/>
              <a:cs typeface="Apple Casual"/>
            </a:endParaRPr>
          </a:p>
          <a:p>
            <a:r>
              <a:rPr lang="en-US" dirty="0" smtClean="0">
                <a:solidFill>
                  <a:srgbClr val="0000FF"/>
                </a:solidFill>
                <a:latin typeface="Apple Casual"/>
                <a:cs typeface="Apple Casual"/>
              </a:rPr>
              <a:t>You must be able to </a:t>
            </a:r>
            <a:r>
              <a:rPr lang="en-US" u="sng" dirty="0" smtClean="0">
                <a:solidFill>
                  <a:srgbClr val="0000FF"/>
                </a:solidFill>
                <a:latin typeface="Apple Casual"/>
                <a:cs typeface="Apple Casual"/>
              </a:rPr>
              <a:t>point to each place you are covering on the map.</a:t>
            </a:r>
            <a:endParaRPr lang="en-US" u="sng" dirty="0">
              <a:solidFill>
                <a:srgbClr val="0000FF"/>
              </a:solidFill>
              <a:latin typeface="Apple Casual"/>
              <a:cs typeface="Apple Casual"/>
            </a:endParaRPr>
          </a:p>
        </p:txBody>
      </p:sp>
      <p:pic>
        <p:nvPicPr>
          <p:cNvPr id="4" name="Picture 3" descr="1044947-Cartoon-Black-And-White-Outline-Design-Of-A-Man-Talking-And-Point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4200" y="1546058"/>
            <a:ext cx="4292600" cy="50833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295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Current Events</vt:lpstr>
      <vt:lpstr>Read and Take notes</vt:lpstr>
      <vt:lpstr>Choose a Quote to add</vt:lpstr>
      <vt:lpstr>Choose One Picture to Include</vt:lpstr>
      <vt:lpstr>Where did you get your information?</vt:lpstr>
      <vt:lpstr>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Events</dc:title>
  <dc:creator>Roberta Stone</dc:creator>
  <cp:lastModifiedBy>robertastone</cp:lastModifiedBy>
  <cp:revision>14</cp:revision>
  <dcterms:created xsi:type="dcterms:W3CDTF">2011-09-07T23:37:35Z</dcterms:created>
  <dcterms:modified xsi:type="dcterms:W3CDTF">2012-01-09T18:28:22Z</dcterms:modified>
</cp:coreProperties>
</file>