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1BAE8"/>
    <a:srgbClr val="B5C3ED"/>
    <a:srgbClr val="999B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F929-797D-8044-AF04-11062776BCDB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39AB-21FA-7940-A31B-E107E39A7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F929-797D-8044-AF04-11062776BCDB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39AB-21FA-7940-A31B-E107E39A7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F929-797D-8044-AF04-11062776BCDB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39AB-21FA-7940-A31B-E107E39A7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F929-797D-8044-AF04-11062776BCDB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39AB-21FA-7940-A31B-E107E39A7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F929-797D-8044-AF04-11062776BCDB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39AB-21FA-7940-A31B-E107E39A7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F929-797D-8044-AF04-11062776BCDB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39AB-21FA-7940-A31B-E107E39A7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F929-797D-8044-AF04-11062776BCDB}" type="datetimeFigureOut">
              <a:rPr lang="en-US" smtClean="0"/>
              <a:t>2/25/15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39AB-21FA-7940-A31B-E107E39A7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F929-797D-8044-AF04-11062776BCDB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39AB-21FA-7940-A31B-E107E39A7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F929-797D-8044-AF04-11062776BCDB}" type="datetimeFigureOut">
              <a:rPr lang="en-US" smtClean="0"/>
              <a:t>2/25/15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39AB-21FA-7940-A31B-E107E39A7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F929-797D-8044-AF04-11062776BCDB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39AB-21FA-7940-A31B-E107E39A7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F929-797D-8044-AF04-11062776BCDB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39AB-21FA-7940-A31B-E107E39A7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1BA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6F929-797D-8044-AF04-11062776BCDB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739AB-21FA-7940-A31B-E107E39A71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4613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Les </a:t>
            </a:r>
            <a:r>
              <a:rPr lang="en-US" sz="72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saisons</a:t>
            </a:r>
            <a:endParaRPr lang="en-US" sz="72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8406"/>
          <a:stretch>
            <a:fillRect/>
          </a:stretch>
        </p:blipFill>
        <p:spPr>
          <a:xfrm>
            <a:off x="1001888" y="1395412"/>
            <a:ext cx="7253468" cy="49828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0000FF"/>
                </a:solidFill>
              </a:rPr>
              <a:t>l’hiver</a:t>
            </a:r>
            <a:endParaRPr lang="fr-FR" sz="6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841591"/>
            <a:ext cx="3471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00FF"/>
                </a:solidFill>
              </a:rPr>
              <a:t>Il fait froid.</a:t>
            </a:r>
            <a:endParaRPr lang="fr-FR" sz="32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55" y="1143000"/>
            <a:ext cx="6124221" cy="45872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0000FF"/>
                </a:solidFill>
              </a:rPr>
              <a:t>le printemps</a:t>
            </a:r>
            <a:endParaRPr lang="fr-FR" sz="6000" b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41" y="1332790"/>
            <a:ext cx="6847050" cy="5135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0000FF"/>
                </a:solidFill>
              </a:rPr>
              <a:t>l’été</a:t>
            </a:r>
            <a:endParaRPr lang="fr-FR" sz="6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927297"/>
            <a:ext cx="22154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00FF"/>
                </a:solidFill>
              </a:rPr>
              <a:t>Il fait chaud.</a:t>
            </a:r>
            <a:endParaRPr lang="fr-FR" sz="32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57" y="1196007"/>
            <a:ext cx="7570064" cy="47312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b="1" dirty="0">
                <a:solidFill>
                  <a:srgbClr val="0000FF"/>
                </a:solidFill>
              </a:rPr>
              <a:t>l</a:t>
            </a:r>
            <a:r>
              <a:rPr lang="fr-FR" sz="6000" b="1" dirty="0" smtClean="0">
                <a:solidFill>
                  <a:srgbClr val="0000FF"/>
                </a:solidFill>
              </a:rPr>
              <a:t>’automne</a:t>
            </a:r>
            <a:endParaRPr lang="fr-FR" sz="6000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890" y="1248084"/>
            <a:ext cx="5446888" cy="49833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45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Des questions…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423" y="788360"/>
            <a:ext cx="8229600" cy="4525963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3000" dirty="0" smtClean="0">
                <a:solidFill>
                  <a:srgbClr val="0000FF"/>
                </a:solidFill>
              </a:rPr>
              <a:t>C’est quelle saison maintenant?</a:t>
            </a:r>
          </a:p>
          <a:p>
            <a:pPr>
              <a:lnSpc>
                <a:spcPct val="150000"/>
              </a:lnSpc>
            </a:pPr>
            <a:r>
              <a:rPr lang="fr-FR" sz="3000" dirty="0" smtClean="0">
                <a:solidFill>
                  <a:srgbClr val="0000FF"/>
                </a:solidFill>
              </a:rPr>
              <a:t>Quelle est ta saison préférée</a:t>
            </a:r>
            <a:r>
              <a:rPr lang="fr-FR" sz="3000" dirty="0" smtClean="0">
                <a:solidFill>
                  <a:srgbClr val="0000FF"/>
                </a:solidFill>
              </a:rPr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fr-FR" sz="3000" dirty="0" smtClean="0">
                <a:solidFill>
                  <a:srgbClr val="0000FF"/>
                </a:solidFill>
              </a:rPr>
              <a:t>	- Ma saison préférée c’est… </a:t>
            </a:r>
          </a:p>
          <a:p>
            <a:pPr>
              <a:lnSpc>
                <a:spcPct val="150000"/>
              </a:lnSpc>
            </a:pPr>
            <a:r>
              <a:rPr lang="fr-FR" sz="3000" dirty="0" smtClean="0">
                <a:solidFill>
                  <a:srgbClr val="0000FF"/>
                </a:solidFill>
              </a:rPr>
              <a:t>Juillet c’est en quelle saison?</a:t>
            </a:r>
            <a:endParaRPr lang="fr-FR" sz="30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63" y="3868936"/>
            <a:ext cx="3938501" cy="28907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42</Words>
  <Application>Microsoft Macintosh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Les saisons</vt:lpstr>
      <vt:lpstr>l’hiver</vt:lpstr>
      <vt:lpstr>le printemps</vt:lpstr>
      <vt:lpstr>l’été</vt:lpstr>
      <vt:lpstr>l’automne</vt:lpstr>
      <vt:lpstr>Des questions…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Cartsounis</dc:creator>
  <cp:lastModifiedBy>Gary Cartsounis</cp:lastModifiedBy>
  <cp:revision>7</cp:revision>
  <dcterms:created xsi:type="dcterms:W3CDTF">2015-02-26T02:05:43Z</dcterms:created>
  <dcterms:modified xsi:type="dcterms:W3CDTF">2015-02-26T02:51:33Z</dcterms:modified>
</cp:coreProperties>
</file>