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bw" frameSlides="1"/>
  <p:clrMru>
    <a:srgbClr val="70DDE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CDD35-609A-CB44-81D1-D24BA19E4CA3}" type="datetimeFigureOut">
              <a:rPr lang="en-US" smtClean="0"/>
              <a:t>2/24/15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D198A-2D5F-B94D-900E-518763C0F9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0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5697-DA64-1A48-A5C7-2D030A4AC740}" type="datetimeFigureOut">
              <a:rPr lang="en-US" smtClean="0"/>
              <a:pPr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13B8D-54E4-4F4E-A132-C4AE79E336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57" y="288566"/>
            <a:ext cx="8114603" cy="62685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septembre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45" y="1774361"/>
            <a:ext cx="6442993" cy="40155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octobre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1" y="2773495"/>
            <a:ext cx="4975659" cy="373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326" y="1417638"/>
            <a:ext cx="3492500" cy="2336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novembre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94" y="2771475"/>
            <a:ext cx="4629606" cy="2937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45" y="1627694"/>
            <a:ext cx="3320886" cy="37453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décembre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68" y="1417638"/>
            <a:ext cx="8183632" cy="50427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Attention!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Unlike in English, we do not capitalize the months in French.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04" y="2582674"/>
            <a:ext cx="4224307" cy="38886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err="1" smtClean="0"/>
              <a:t>janvier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4365"/>
            <a:ext cx="4191000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646" y="3539804"/>
            <a:ext cx="5942154" cy="29661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février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63902" y="-23856903"/>
            <a:ext cx="3869952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174" y="1064224"/>
            <a:ext cx="5227157" cy="52271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mars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31" y="1417638"/>
            <a:ext cx="6543548" cy="49076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err="1" smtClean="0"/>
              <a:t>avril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86" y="1417638"/>
            <a:ext cx="7175500" cy="477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err="1" smtClean="0"/>
              <a:t>mai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97" y="1361622"/>
            <a:ext cx="6791828" cy="50938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err="1" smtClean="0"/>
              <a:t>juin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3821"/>
            <a:ext cx="8255000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juillet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47" y="1417638"/>
            <a:ext cx="816885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/>
              <a:t>août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301" y="1417638"/>
            <a:ext cx="4563021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27</Words>
  <Application>Microsoft Macintosh PowerPoint</Application>
  <PresentationFormat>On-screen Show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janvier</vt:lpstr>
      <vt:lpstr>février</vt:lpstr>
      <vt:lpstr>mars</vt:lpstr>
      <vt:lpstr>avril</vt:lpstr>
      <vt:lpstr>mai</vt:lpstr>
      <vt:lpstr>juin</vt:lpstr>
      <vt:lpstr>juillet</vt:lpstr>
      <vt:lpstr>août</vt:lpstr>
      <vt:lpstr>septembre</vt:lpstr>
      <vt:lpstr>octobre</vt:lpstr>
      <vt:lpstr>novembre</vt:lpstr>
      <vt:lpstr>décembre</vt:lpstr>
      <vt:lpstr>Attention!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Cartsounis</dc:creator>
  <cp:lastModifiedBy>Gary Cartsounis</cp:lastModifiedBy>
  <cp:revision>3</cp:revision>
  <cp:lastPrinted>2015-02-25T03:19:16Z</cp:lastPrinted>
  <dcterms:created xsi:type="dcterms:W3CDTF">2015-02-25T03:11:39Z</dcterms:created>
  <dcterms:modified xsi:type="dcterms:W3CDTF">2015-02-25T03:19:38Z</dcterms:modified>
</cp:coreProperties>
</file>