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61BB-728B-4F08-A032-B12B5CE01529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5684-40E0-4EE5-A6C0-51CB181B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30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61BB-728B-4F08-A032-B12B5CE01529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5684-40E0-4EE5-A6C0-51CB181B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6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61BB-728B-4F08-A032-B12B5CE01529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5684-40E0-4EE5-A6C0-51CB181B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64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61BB-728B-4F08-A032-B12B5CE01529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5684-40E0-4EE5-A6C0-51CB181B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555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61BB-728B-4F08-A032-B12B5CE01529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5684-40E0-4EE5-A6C0-51CB181B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738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61BB-728B-4F08-A032-B12B5CE01529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5684-40E0-4EE5-A6C0-51CB181B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7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61BB-728B-4F08-A032-B12B5CE01529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5684-40E0-4EE5-A6C0-51CB181B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31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61BB-728B-4F08-A032-B12B5CE01529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5684-40E0-4EE5-A6C0-51CB181B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51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61BB-728B-4F08-A032-B12B5CE01529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5684-40E0-4EE5-A6C0-51CB181B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787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61BB-728B-4F08-A032-B12B5CE01529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5684-40E0-4EE5-A6C0-51CB181B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994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961BB-728B-4F08-A032-B12B5CE01529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BE5684-40E0-4EE5-A6C0-51CB181B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61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961BB-728B-4F08-A032-B12B5CE01529}" type="datetimeFigureOut">
              <a:rPr lang="en-US" smtClean="0"/>
              <a:t>11/24/2014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E5684-40E0-4EE5-A6C0-51CB181B83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Causes of WWI and American involvement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94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WWI Connections to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The reasons why the war was started are similar to the reasons why countries fight today</a:t>
            </a:r>
          </a:p>
          <a:p>
            <a:r>
              <a:rPr lang="en-US" sz="4400" dirty="0" smtClean="0"/>
              <a:t>It’s one </a:t>
            </a:r>
            <a:r>
              <a:rPr lang="en-US" sz="4400" dirty="0" smtClean="0"/>
              <a:t>of the </a:t>
            </a:r>
            <a:r>
              <a:rPr lang="en-US" sz="4400" dirty="0" smtClean="0"/>
              <a:t>first </a:t>
            </a:r>
            <a:r>
              <a:rPr lang="en-US" sz="4400" dirty="0" smtClean="0"/>
              <a:t>times </a:t>
            </a:r>
            <a:r>
              <a:rPr lang="en-US" sz="4400" dirty="0" smtClean="0"/>
              <a:t>the US is involved in an international conflict and we have been involved ever since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800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Alliance – European countries promised to help each other </a:t>
            </a:r>
            <a:r>
              <a:rPr lang="en-US" sz="3600" dirty="0" smtClean="0"/>
              <a:t>if </a:t>
            </a:r>
            <a:r>
              <a:rPr lang="en-US" sz="3600" dirty="0" smtClean="0"/>
              <a:t>attacked.  </a:t>
            </a:r>
            <a:r>
              <a:rPr lang="en-US" sz="3600" smtClean="0"/>
              <a:t>This </a:t>
            </a:r>
            <a:r>
              <a:rPr lang="en-US" sz="3600" smtClean="0"/>
              <a:t>was</a:t>
            </a:r>
            <a:r>
              <a:rPr lang="en-US" sz="3600" smtClean="0"/>
              <a:t> </a:t>
            </a:r>
            <a:r>
              <a:rPr lang="en-US" sz="3600" dirty="0" smtClean="0"/>
              <a:t>a problem because small conflicts became large wars</a:t>
            </a:r>
          </a:p>
          <a:p>
            <a:r>
              <a:rPr lang="en-US" sz="3600" dirty="0" smtClean="0"/>
              <a:t>Imperialism – European countries competed against each other to gain new land and resources in foreign places (like the American colonies).  More land = more power.</a:t>
            </a:r>
          </a:p>
        </p:txBody>
      </p:sp>
    </p:spTree>
    <p:extLst>
      <p:ext uri="{BB962C8B-B14F-4D97-AF65-F5344CB8AC3E}">
        <p14:creationId xmlns:p14="http://schemas.microsoft.com/office/powerpoint/2010/main" val="146051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from the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Militarism – Policy of aggressive military preparedness.  Policy of building a strong and huge military.  Makes rival countries feel threatened.  Countries do this today.</a:t>
            </a:r>
          </a:p>
          <a:p>
            <a:r>
              <a:rPr lang="en-US" dirty="0" smtClean="0"/>
              <a:t>Nationalism – Feeling that a specific nation, language or culture is superior to all others.  Some call this patriotism.  Created rivalries and extreme competition between countries.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8455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“The Spark”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Archduke Franz Ferdinand, heir to the Austro-Hungarian empire and his wife are murdered.  They were shot by a Serbian nationalist.  </a:t>
            </a:r>
          </a:p>
          <a:p>
            <a:r>
              <a:rPr lang="en-US" sz="3600" dirty="0" smtClean="0"/>
              <a:t>Event “sparks war” and kicks off Europe’s system of alliances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0299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9600" dirty="0" smtClean="0"/>
              <a:t>What does being “neutral” mean?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01728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did America want to stay neutral?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Millions of Americans had immigrated from and sympathized with the nations of the Central Powers</a:t>
            </a:r>
          </a:p>
          <a:p>
            <a:r>
              <a:rPr lang="en-US" sz="3600" dirty="0" smtClean="0"/>
              <a:t>President Washington had said in his farewell address that America should not be involved in European wars and America had followed it ever since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2122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was America not neutral?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dirty="0" smtClean="0"/>
              <a:t>America traded with warring nations</a:t>
            </a:r>
          </a:p>
          <a:p>
            <a:r>
              <a:rPr lang="en-US" sz="4400" dirty="0" smtClean="0"/>
              <a:t>America sent supplies and raw materials to the allies</a:t>
            </a:r>
          </a:p>
          <a:p>
            <a:r>
              <a:rPr lang="en-US" sz="4400" dirty="0" smtClean="0"/>
              <a:t>America supplied $180 million dollars to the allies and only $20 million to the other countries 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901986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Lusitania and Submarine warfare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Germany violated international law because their submarines did not stop and search merchant ships (a ship carrying supplies and people not fighting in the war).  They just attacked them.</a:t>
            </a:r>
          </a:p>
          <a:p>
            <a:r>
              <a:rPr lang="en-US" dirty="0" smtClean="0"/>
              <a:t>The Lusitania was sunk by a German submarine.  128 Americans died.</a:t>
            </a:r>
          </a:p>
          <a:p>
            <a:r>
              <a:rPr lang="en-US" dirty="0" smtClean="0"/>
              <a:t>America wanted revenge on the Germans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004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348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Causes of WWI and American involvement</vt:lpstr>
      <vt:lpstr>WWI Connections to today</vt:lpstr>
      <vt:lpstr>Vocabulary</vt:lpstr>
      <vt:lpstr>Vocabulary from the book</vt:lpstr>
      <vt:lpstr>“The Spark”</vt:lpstr>
      <vt:lpstr>PowerPoint Presentation</vt:lpstr>
      <vt:lpstr>Why did America want to stay neutral?</vt:lpstr>
      <vt:lpstr>How was America not neutral?</vt:lpstr>
      <vt:lpstr>Lusitania and Submarine warfare</vt:lpstr>
    </vt:vector>
  </TitlesOfParts>
  <Company>Fairfield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Causes of WWI</dc:title>
  <dc:creator>Windows User</dc:creator>
  <cp:lastModifiedBy>Windows User</cp:lastModifiedBy>
  <cp:revision>8</cp:revision>
  <dcterms:created xsi:type="dcterms:W3CDTF">2014-11-24T15:11:40Z</dcterms:created>
  <dcterms:modified xsi:type="dcterms:W3CDTF">2014-11-24T18:45:07Z</dcterms:modified>
</cp:coreProperties>
</file>