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35A6ED-AF45-48ED-971D-21D64DF0393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255360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5A6ED-AF45-48ED-971D-21D64DF0393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59919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5A6ED-AF45-48ED-971D-21D64DF0393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354588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5A6ED-AF45-48ED-971D-21D64DF0393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270484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5A6ED-AF45-48ED-971D-21D64DF0393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52163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5A6ED-AF45-48ED-971D-21D64DF0393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232983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35A6ED-AF45-48ED-971D-21D64DF03933}"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386503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35A6ED-AF45-48ED-971D-21D64DF03933}"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115834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5A6ED-AF45-48ED-971D-21D64DF03933}"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119899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5A6ED-AF45-48ED-971D-21D64DF0393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33373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5A6ED-AF45-48ED-971D-21D64DF0393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1422-FAC5-47C7-B0E9-9AC672101E48}" type="slidenum">
              <a:rPr lang="en-US" smtClean="0"/>
              <a:t>‹#›</a:t>
            </a:fld>
            <a:endParaRPr lang="en-US"/>
          </a:p>
        </p:txBody>
      </p:sp>
    </p:spTree>
    <p:extLst>
      <p:ext uri="{BB962C8B-B14F-4D97-AF65-F5344CB8AC3E}">
        <p14:creationId xmlns:p14="http://schemas.microsoft.com/office/powerpoint/2010/main" val="102637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5A6ED-AF45-48ED-971D-21D64DF03933}" type="datetimeFigureOut">
              <a:rPr lang="en-US" smtClean="0"/>
              <a:t>12/20/2014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1422-FAC5-47C7-B0E9-9AC672101E48}" type="slidenum">
              <a:rPr lang="en-US" smtClean="0"/>
              <a:t>‹#›</a:t>
            </a:fld>
            <a:endParaRPr lang="en-US"/>
          </a:p>
        </p:txBody>
      </p:sp>
    </p:spTree>
    <p:extLst>
      <p:ext uri="{BB962C8B-B14F-4D97-AF65-F5344CB8AC3E}">
        <p14:creationId xmlns:p14="http://schemas.microsoft.com/office/powerpoint/2010/main" val="112633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Bootleggers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130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Who was involved in Bootlegging?</a:t>
            </a:r>
            <a:endParaRPr lang="en-US" dirty="0"/>
          </a:p>
        </p:txBody>
      </p:sp>
      <p:sp>
        <p:nvSpPr>
          <p:cNvPr id="5" name="Content Placeholder 4"/>
          <p:cNvSpPr>
            <a:spLocks noGrp="1"/>
          </p:cNvSpPr>
          <p:nvPr>
            <p:ph idx="1"/>
          </p:nvPr>
        </p:nvSpPr>
        <p:spPr/>
        <p:txBody>
          <a:bodyPr/>
          <a:lstStyle/>
          <a:p>
            <a:r>
              <a:rPr lang="en-US" dirty="0"/>
              <a:t>Bootleggers were smugglers during the prohibition in the 1920’s. A famous Bootlegger was Al Capone, Capone was a Bootlegger in Chicago from 1921-1931</a:t>
            </a:r>
            <a:r>
              <a:rPr lang="en-US" dirty="0" smtClean="0"/>
              <a:t>.</a:t>
            </a:r>
          </a:p>
          <a:p>
            <a:endParaRPr lang="en-US" dirty="0"/>
          </a:p>
        </p:txBody>
      </p:sp>
    </p:spTree>
    <p:extLst>
      <p:ext uri="{BB962C8B-B14F-4D97-AF65-F5344CB8AC3E}">
        <p14:creationId xmlns:p14="http://schemas.microsoft.com/office/powerpoint/2010/main" val="54231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did Bootleggers do?</a:t>
            </a:r>
            <a:endParaRPr lang="en-US" dirty="0"/>
          </a:p>
        </p:txBody>
      </p:sp>
      <p:sp>
        <p:nvSpPr>
          <p:cNvPr id="3" name="Content Placeholder 2"/>
          <p:cNvSpPr>
            <a:spLocks noGrp="1"/>
          </p:cNvSpPr>
          <p:nvPr>
            <p:ph idx="1"/>
          </p:nvPr>
        </p:nvSpPr>
        <p:spPr/>
        <p:txBody>
          <a:bodyPr>
            <a:normAutofit/>
          </a:bodyPr>
          <a:lstStyle/>
          <a:p>
            <a:r>
              <a:rPr lang="en-US" dirty="0"/>
              <a:t>Bootleggers smuggled alcohol and liquor into the U.S. from other countries. This was highly illegal during the 1920’s throughout the prohibition. The Eighteenth Amendment brought along the prohibition of alcohol from 1920-1933. This caused smugglers to smuggle foreign made commercial liquor</a:t>
            </a:r>
            <a:r>
              <a:rPr lang="en-US" dirty="0" smtClean="0"/>
              <a:t>.</a:t>
            </a:r>
            <a:endParaRPr lang="en-US" b="0" dirty="0" smtClean="0">
              <a:effectLst/>
            </a:endParaRPr>
          </a:p>
        </p:txBody>
      </p:sp>
    </p:spTree>
    <p:extLst>
      <p:ext uri="{BB962C8B-B14F-4D97-AF65-F5344CB8AC3E}">
        <p14:creationId xmlns:p14="http://schemas.microsoft.com/office/powerpoint/2010/main" val="288382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places are associated with Bootlegging?</a:t>
            </a:r>
            <a:endParaRPr lang="en-US" dirty="0"/>
          </a:p>
        </p:txBody>
      </p:sp>
      <p:sp>
        <p:nvSpPr>
          <p:cNvPr id="3" name="Content Placeholder 2"/>
          <p:cNvSpPr>
            <a:spLocks noGrp="1"/>
          </p:cNvSpPr>
          <p:nvPr>
            <p:ph idx="1"/>
          </p:nvPr>
        </p:nvSpPr>
        <p:spPr/>
        <p:txBody>
          <a:bodyPr>
            <a:normAutofit/>
          </a:bodyPr>
          <a:lstStyle/>
          <a:p>
            <a:r>
              <a:rPr lang="en-US" dirty="0"/>
              <a:t>Concealed distilleries and breweries through storage and transport channels to speakeasies, restaurants, nightclubs, and other retail outlets. Bootleggers were supplied alcohol from:  Bahamas, Cuba, and the French islands of St. Pierre and Miquelon, off the southern coast of Newfoundland</a:t>
            </a:r>
            <a:r>
              <a:rPr lang="en-US" dirty="0" smtClean="0"/>
              <a:t>.</a:t>
            </a:r>
            <a:endParaRPr lang="en-US" b="0" dirty="0" smtClean="0">
              <a:effectLst/>
            </a:endParaRPr>
          </a:p>
        </p:txBody>
      </p:sp>
    </p:spTree>
    <p:extLst>
      <p:ext uri="{BB962C8B-B14F-4D97-AF65-F5344CB8AC3E}">
        <p14:creationId xmlns:p14="http://schemas.microsoft.com/office/powerpoint/2010/main" val="278390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did Bootlegging exist?</a:t>
            </a:r>
            <a:endParaRPr lang="en-US" dirty="0"/>
          </a:p>
        </p:txBody>
      </p:sp>
      <p:sp>
        <p:nvSpPr>
          <p:cNvPr id="3" name="Content Placeholder 2"/>
          <p:cNvSpPr>
            <a:spLocks noGrp="1"/>
          </p:cNvSpPr>
          <p:nvPr>
            <p:ph idx="1"/>
          </p:nvPr>
        </p:nvSpPr>
        <p:spPr/>
        <p:txBody>
          <a:bodyPr/>
          <a:lstStyle/>
          <a:p>
            <a:r>
              <a:rPr lang="en-US" dirty="0"/>
              <a:t>Bootlegging existed because the U.S. prohibited the legal sale of liquor, therefore illegal trafficking was necessary for the illegal use of alcohol. Bootleggers trafficked commercial alcohol from other countries into the U.S</a:t>
            </a:r>
            <a:r>
              <a:rPr lang="en-US" dirty="0" smtClean="0"/>
              <a:t>.</a:t>
            </a:r>
            <a:endParaRPr lang="en-US" b="0" dirty="0" smtClean="0">
              <a:effectLst/>
            </a:endParaRPr>
          </a:p>
        </p:txBody>
      </p:sp>
    </p:spTree>
    <p:extLst>
      <p:ext uri="{BB962C8B-B14F-4D97-AF65-F5344CB8AC3E}">
        <p14:creationId xmlns:p14="http://schemas.microsoft.com/office/powerpoint/2010/main" val="76596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7800" dirty="0"/>
              <a:t>Bootleggers were illegally trafficking alcohol into the U.S. which was resisting the change by prohibiting alcohol.</a:t>
            </a:r>
            <a:endParaRPr lang="en-US" sz="7800" b="0" dirty="0" smtClean="0">
              <a:effectLst/>
            </a:endParaRPr>
          </a:p>
          <a:p>
            <a:pPr marL="0" indent="0">
              <a:buNone/>
            </a:pPr>
            <a:endParaRPr lang="en-US" dirty="0"/>
          </a:p>
        </p:txBody>
      </p:sp>
    </p:spTree>
    <p:extLst>
      <p:ext uri="{BB962C8B-B14F-4D97-AF65-F5344CB8AC3E}">
        <p14:creationId xmlns:p14="http://schemas.microsoft.com/office/powerpoint/2010/main" val="1014279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177</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Bootleggers</vt:lpstr>
      <vt:lpstr>Who was involved in Bootlegging?</vt:lpstr>
      <vt:lpstr>What did Bootleggers do?</vt:lpstr>
      <vt:lpstr>What places are associated with Bootlegging?</vt:lpstr>
      <vt:lpstr>Why did Bootlegging exist?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Bootleggers</dc:title>
  <dc:creator>Paul</dc:creator>
  <cp:lastModifiedBy>Paul</cp:lastModifiedBy>
  <cp:revision>2</cp:revision>
  <dcterms:created xsi:type="dcterms:W3CDTF">2014-12-20T22:36:00Z</dcterms:created>
  <dcterms:modified xsi:type="dcterms:W3CDTF">2014-12-20T22:48:21Z</dcterms:modified>
</cp:coreProperties>
</file>