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6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9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3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9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0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0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PROHIBITION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Prohibition started in late 1919. Prohibition was started by groups against alcohol, including, The Anti-Saloon League and Women’s Christian Temperance Union. These groups made song stories magazines and newspapers to advertise their cause.</a:t>
            </a:r>
            <a:endParaRPr lang="en-US" b="0" dirty="0" smtClean="0">
              <a:effectLst/>
            </a:endParaRPr>
          </a:p>
          <a:p>
            <a:r>
              <a:rPr lang="en-US" dirty="0"/>
              <a:t>Carrie Nation was one of the fiercest known to go into saloons and beat up the drunk men inside. Ms. Nation was a member of Woman’s Christian Temperance Union.  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anti-saloon league was one of </a:t>
            </a:r>
            <a:r>
              <a:rPr lang="en-US"/>
              <a:t>the </a:t>
            </a:r>
            <a:r>
              <a:rPr lang="en-US" smtClean="0"/>
              <a:t>organizations </a:t>
            </a:r>
            <a:r>
              <a:rPr lang="en-US" dirty="0"/>
              <a:t>that was against legalized making selling a consuming liquor. they lasted from 1893-1933. 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3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Saloons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Saloons were classic western bars. They were often filled with drunks</a:t>
            </a:r>
            <a:r>
              <a:rPr lang="en-US" dirty="0" smtClean="0"/>
              <a:t>.  They </a:t>
            </a:r>
            <a:r>
              <a:rPr lang="en-US" dirty="0"/>
              <a:t>were not only found in the west, just most common </a:t>
            </a:r>
            <a:r>
              <a:rPr lang="en-US" dirty="0" smtClean="0"/>
              <a:t>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2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Period of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29, 1919- ¾ of states ratified the 18th amendment </a:t>
            </a:r>
            <a:endParaRPr lang="en-US" dirty="0"/>
          </a:p>
          <a:p>
            <a:r>
              <a:rPr lang="en-US" dirty="0"/>
              <a:t>JUNE, 1919-prohibition starts essentially </a:t>
            </a:r>
            <a:r>
              <a:rPr lang="en-US" dirty="0" smtClean="0"/>
              <a:t>begins</a:t>
            </a:r>
          </a:p>
          <a:p>
            <a:r>
              <a:rPr lang="en-US" dirty="0" smtClean="0"/>
              <a:t>Officially began January 1</a:t>
            </a:r>
            <a:r>
              <a:rPr lang="en-US" baseline="30000" dirty="0" smtClean="0"/>
              <a:t>st</a:t>
            </a:r>
            <a:r>
              <a:rPr lang="en-US" dirty="0" smtClean="0"/>
              <a:t>, 1920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0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PROHIBITION</vt:lpstr>
      <vt:lpstr>PowerPoint Presentation</vt:lpstr>
      <vt:lpstr>Saloons</vt:lpstr>
      <vt:lpstr>Time Period of Prohibition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PROHIBITION</dc:title>
  <dc:creator>Windows User</dc:creator>
  <cp:lastModifiedBy>Windows User</cp:lastModifiedBy>
  <cp:revision>3</cp:revision>
  <dcterms:created xsi:type="dcterms:W3CDTF">2014-12-19T14:49:43Z</dcterms:created>
  <dcterms:modified xsi:type="dcterms:W3CDTF">2014-12-19T14:59:40Z</dcterms:modified>
</cp:coreProperties>
</file>