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8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44D8E3D-08ED-483A-93F3-9C3331F42AF0}" type="datetimeFigureOut">
              <a:rPr lang="en-US" smtClean="0"/>
              <a:t>12/20/2014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D94DD84-DFDE-4BA6-82D9-50B29861C00B}"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4DD84-DFDE-4BA6-82D9-50B29861C00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D94DD84-DFDE-4BA6-82D9-50B29861C00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4DD84-DFDE-4BA6-82D9-50B29861C00B}"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44D8E3D-08ED-483A-93F3-9C3331F42AF0}" type="datetimeFigureOut">
              <a:rPr lang="en-US" smtClean="0"/>
              <a:t>12/20/2014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D94DD84-DFDE-4BA6-82D9-50B29861C00B}"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4DD84-DFDE-4BA6-82D9-50B29861C00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94DD84-DFDE-4BA6-82D9-50B29861C00B}"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94DD84-DFDE-4BA6-82D9-50B29861C00B}"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94DD84-DFDE-4BA6-82D9-50B29861C00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D94DD84-DFDE-4BA6-82D9-50B29861C00B}"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4D8E3D-08ED-483A-93F3-9C3331F42AF0}" type="datetimeFigureOut">
              <a:rPr lang="en-US" smtClean="0"/>
              <a:t>12/20/2014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4DD84-DFDE-4BA6-82D9-50B29861C00B}"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44D8E3D-08ED-483A-93F3-9C3331F42AF0}" type="datetimeFigureOut">
              <a:rPr lang="en-US" smtClean="0"/>
              <a:t>12/20/2014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D94DD84-DFDE-4BA6-82D9-50B29861C00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leftfocus.blogspot.com/2009/06/red-scare_04.html&amp;ei=iNiJVP3NPPDbsATagYLgAw&amp;bvm=bv.81456516,d.cWc&amp;psig=AFQjCNHLhAi3EJSCesp1GD-RNUX0c0G0tw&amp;ust=1418406359237742" TargetMode="External"/><Relationship Id="rId2" Type="http://schemas.openxmlformats.org/officeDocument/2006/relationships/hyperlink" Target="http://www.google.com/url?sa=i&amp;rct=j&amp;q=&amp;esrc=s&amp;frm=1&amp;source=images&amp;cd=&amp;cad=rja&amp;uact=8&amp;ved=0CAcQjRw&amp;url=http://www.history.com/topics/cold-war/red-scare&amp;ei=XdiJVJXWKsqwsASKuoKwAw&amp;bvm=bv.81456516,d.cWc&amp;psig=AFQjCNHLhAi3EJSCesp1GD-RNUX0c0G0tw&amp;ust=1418406359237742"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google.com/url?sa=i&amp;rct=j&amp;q=&amp;esrc=s&amp;frm=1&amp;source=images&amp;cd=&amp;cad=rja&amp;uact=8&amp;ved=0CAcQjRw&amp;url=http://imageholicsanonymous.blogspot.com/2009/10/red-scare-redux.html&amp;ei=sdiJVKWqL5PHsQTZkYFA&amp;bvm=bv.81456516,d.cWc&amp;psig=AFQjCNHLhAi3EJSCesp1GD-RNUX0c0G0tw&amp;ust=1418406359237742"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Chase Burke</a:t>
            </a:r>
            <a:endParaRPr lang="en-US" dirty="0"/>
          </a:p>
        </p:txBody>
      </p:sp>
      <p:sp>
        <p:nvSpPr>
          <p:cNvPr id="2" name="Title 1"/>
          <p:cNvSpPr>
            <a:spLocks noGrp="1"/>
          </p:cNvSpPr>
          <p:nvPr>
            <p:ph type="title"/>
          </p:nvPr>
        </p:nvSpPr>
        <p:spPr/>
        <p:txBody>
          <a:bodyPr/>
          <a:lstStyle/>
          <a:p>
            <a:r>
              <a:rPr lang="en-US" dirty="0" smtClean="0"/>
              <a:t>The Red Scare </a:t>
            </a:r>
            <a:endParaRPr lang="en-US" dirty="0"/>
          </a:p>
        </p:txBody>
      </p:sp>
      <p:sp>
        <p:nvSpPr>
          <p:cNvPr id="4" name="AutoShape 2" descr="data:image/jpeg;base64,/9j/4AAQSkZJRgABAQAAAQABAAD/2wCEAAkGBxQSEhUUExQWFhUXFxcVGRgYFx8aGBoYHx0dHRwZGhsaHCgiGx8oIBgYIjEhJikrLi8uGh8zODMsNygtLisBCgoKDg0OGxAQGzQkICYvLCw0LCwsLCwsNCwsLCwsLCwsLCwsLCwsLCwsLCwsLCwsLCwsLCwsLCwsLCwsLCwsLP/AABEIAMIBBAMBIgACEQEDEQH/xAAcAAABBQEBAQAAAAAAAAAAAAAAAQQFBgcDAgj/xABFEAACAQIEAwUFBQUFCAIDAAABAhEAAwQSITEFQVEGEyJhkQcycYGhFEJSsfAjM2LB0RUkcoLxQ1ODkpOywuEXRBZjov/EABsBAAIDAQEBAAAAAAAAAAAAAAABAgMEBQYH/8QAMBEAAgIBAwMBBgUFAQAAAAAAAAECEQMSITEEQVEFExRhcZHwIjKBocEVI7HR4Qb/2gAMAwEAAhEDEQA/ANLooorGagooooAKKKWgBKKWK5PfUbso+JAoA6UUzvcWsJ7160Pi4/rTG72uwK74ux/1AT6A0UBNUVV7vtD4cu+JB/w27jf9qGmt32n4ACQ11hsCLLQf+YCnTAuVFUS77U8KJC2cQ0EKfABqdh71Ncd7V0tkA4S8CdszKAaKHplV0aLRWb3faRf0C4NAW0Ga+P8AxB6VGW/adjLgUpZw6B88Zi7Rl3mCKRZ7DJdaTW6Kx9u33EGP7zDKmRnzpaZvdIBEMx60ww3bXiF93VcWIVZBWyiyx2GqyOdGw/d8nFf4NvorB73a/Fmwbn2y/M5IAVRnieQ2rYeyGMN7BYa4xzM1pCxO5aNfrTohODhV9yXooopEAooooAKKKKACiiigAooooAKKKKAClpKWgBpxXFGzYu3QMxt23uAHSSqlonzis1PtNxLW+8Wzh1XzuMT5CI38q03iFrPauL+JHX1UivmfDOPs1xfvZkYDmeRinRbhUG2peC+XvaNxCXAGHXIUB8DH3jAI8Qphxf2gY9DlXFJmBIISyBHzYGaicVimfvVCkgqhUqhksMpIJA150vGOGX7/AIrdvEXNdFGHeADv4gNdhQm73NGTFiUG4u3/ANfxJn+3ce7W5xt3K6ySoVSDpA8K/wAQqOHE8Q+VbuLxRa4zhT3zZRlJAkTrJFO8DwXHFAq4O9ta95cmqnxe+RyAp7huxeOJBbDCVdntk3VEZjMNE89dKjci2um2r74/79SAu5xaDZr1zSWYXm0YHVSJ0G9R3GrilLeVSM655Ls3MiNTV1w3s+xoUnurCuVKl+9OoO5KhYJ85r1c9lOKdbatesrkXLPiMiZ6VJXe5VlyYtLUPHj4/IqFzC22tg2ltFRkJP8AtBqM2bqKcsQMSqA2ol4VUgr4TGbTWrwvsxvlcrYm0CQFLLZJYqOUlhT5fZpMF8WZBmUsqpmI3LGdDUdy33jElt8O3gzm5rlkhi1m9LhcoI5CPKDXm8x/aD/YiwGX8IIGkec1plj2W4dQAcRiCBmiCg97f7k6/Gn2H9nGCVchF11HJrrR6CBRRF9XDx90ZRcR1d3AEM1lkJMKTz19aY8ew4CqxVkYswyFswjfMOgmtwTsJgAI+zqQNgxJj4Sa6p2MwA/+ra+Yn+dNbMrydSpRca5MKw19R9kYkeEup12E8/Wu+F4ghNuci5blxcqiBlKaGOcmt7tcAwq+7hrI/wCGv9KeWcKie6iL/hUD8hQ0mKPVyjx98f6PnvCYzMyEAqwW5bZUtkhWnQhQOemldrWFvpmZLF+87MpJOHdR4RpsOtX72tcXvYZsMUu3ERu8DC22Uk6Rr5VSMZxO7nuTfxJFpQSDiLniLRHPQDWiki3HlyZFqVbfO+Ppwc73Z3F3FuLbweI8VwXBKRGmsya1n2fWXw/D7NrEDu7iG4CrkAgZ2K8+hFYlj1Zrtod5cKXchhnZoDGCNTrTqzhbVx/3Sr3d1U/xKTGs85ptpIreDJllu1a2/k325xfDrvftD/iL/WmtztRg13xVkf5xWGcLwyaeBZz3hqAdhIn4Uy48igWjCZirElFhSJ0j60trojLpXHHrs3d+2+AH/wBq18jNcH9oHDxtfzf4UdvSFrJcdZVkuMujC0FYddmU/mK8cQUpaUowBslB4T4spABzDlrS1ItfQtXvtVmqX/aTgVBJN4gc+4cf9wFcrntNwgy/s8T4iAv7ICSdhqwrL79ybmIDklR3LQdQBIJj1pbmcNdNycve2jbJ2977vyijUP3OPn7V/wCjR7/tWwyhj3GJ8JymVtiD/wBWh/aYmTOMJdIidXQfkTr5VmnGbivZuMNGFxVYeakgH5gj0qPw14Lh1J+7fUxziDTTtcEH0+OM3Fu1V2avf9pbDLGEPiYL++HhJ2DQulNMb7T7qRlwyMC2SRdJhuh8OlUMXEttcY3EIu3bbLDCYzSSekT9KLV20jMDcVs97vPCZACyRPmTApWy19Ni+X6/fJesR7R8SGdRYs5lUOBmY5geY05VO9iO1dzGXr9q6qDultsMk7mcw1PLT61lNjE949l0S4GVypUKzsUPPRdd9qtXsfs3Fx2Jz27ihrTGWRlEi4umo38R08jTSfco6iOGK/B589vv/BrtLSUtBkErguCtja2g/wAo/pXeigCE7QcYOENnKgZXZlKjQ8og7fKq9xjtXet4lhbYZAF8DAMAxExIIIOvIkV39oGKlrdtTBUZ5mIJ0B26D6iqeZknU7kncyes71HLkjGHxO56Z0DyyUppafG9/AuWD7df76yR5qZ+cH5+lS+H7W4VjBuZD/GpA9Yj61nAU+f+nltr5da5XbYIObYabem3nWbFmk5JM6fVej9M4SlBU/nt/JsOHx1p/cuI3wYGnFYsiAHQawNdjOw2/WlObOPvL7l24p1MBzz28qsn1EVJpcGCH/n8koJuST8Gv0VllrtLi12vlvIhTsNfumnlntliRuUOxPhE/Q6cqFnjVlUvQeoTpNP6/wCjR6Kz8duL4jwIQfIj8ia6f/nF7lat+erf0qXtoFL9G6vx+6L5RVLwfb1ACLyOWzN7gBETtqRsD84qew3aXC3MuW8stoBznpFaPZz06q2OXkjom4N7olqKKKgIpftN7LXsfbsrYyBkZic7ECCI0gGquPZ3jTcZm7jI6BGXvG1jmIStcooJwyShwZBi/ZfjLjhhcsIEChACxgDbXL1p+/s3xLjW/ZtnMHYqjHMw2Jk1qFFBL2+TenyZx/8AGt0lScTbWMxhLRAJIgky29c//iVWRVbFMQsxCDn5zVm9oGJZMMoVipa4qypg6Bm3+KimPs74iMj2GeWDFkk6lSBP1P1qSS03ZOSzzhr5TtfTcZL7LbcknFXpKhTAQSBtyNdE9leGli1/Ekv73iQT8fBV8rniMQlsS7Ko6sQB9aVlLnJ9yoL7MsDJLd+5OhzXTqPPKBXLiHZLhFjKt8ZZHhD3ru20jxaVOXO1+CVipxCSI6kesRVE7fcUtYi+htXFuKEAlTMGTNW4oa5UyvJOUVZZsF2V4Q37u3Zf/iFvzY1KW+xuAG2Esf8AIDWOEVc/Zzg7l29nLuLdoTGYwWOyxO259KuydPpjdlccrbqi92ez2FT3cPZHwtj+lOkwFobWrY+CD+lOKKxlwiKBsAPhpXqaSigApaSloASueIvrbRnYwqiSa6VC9scSqYVwTq2VVHMnMNvkCflSd1sWYYKeSMX3aM44pjTevu5UEOxMTsBoAZ8oFciTG3n8T/61rwZ5yNj18uVeMm22/X1/lWDJlc+T6D0/Swwqo8fex3AjQSI8/LX+vyrmgjXUk/00mhLhAM6Zp/8AQ/OuhUzOmw1+n5R86gty6T0iW9tATsfh6edF26q7gabjT0+vTlXm+TAjaROo25/PanGEwL3DlUMx5g8h5zUnojUpvYzzm6kltXd8DZGHlBk9NI/1rqdT5/Hyr3j8E1pshIJyg6axJ0B0+PrVh4EBbw9y6ACwzn0G2lZc2eMI64729iObqVDEprcrbIeYI/y777a/qaBZZjoGYmToCdf0RVq41fjBzejvCqwP4zroPKl4FnXCsQBPiygDUxsDrrrNUe+vRrS71yZV1zeLU1vwVS9w9iQuRsx1iCG1nl+tqsvZtXwak/ZGZipl8y5pmQAPur6k00w9y99qXvMveHKpygaLqTzOsE1IcQ4jcGLtWkMLALDTWT66AVr/AKp1MEsapqr3b7HJ63pcebJHI4pOu3c84btdfFzM1sMGIXICQRvAXzmJka1OJxfEAh7tq3atMwXx3MrCTudIJjlpUTibQ+34eFEsGk/Dn8QJ9R0pr2z4gzX2tEnImWB5kD+v5Vo6fqHlwrIP3bFlyqMIJWt/hW2xf1YESNQeY2parXY7iCZFw4bMyoXnlq05R5rmE/GrHceASZ0BOgk/Ic63Rdo4efC8WRwf2hWYAEnQDUnyqp4jt5a1FpGuRsSQqnWNNz15V4432qtXLDpbDkuuUHYa85nzqmkAfX8jrSjlipJVZ0On9KlPHKeR6a7UPuN8WuYx1BgAEBUXkx05jWZGv/sVbuznZVLWW7cBN0agckPlHOKp3BbipftlhoHB0BMx5SZPP/StWRwRI2rZ1DpaKpHN16acJfNeHwxayHtqb2Lxt22mZltkKqiYWAJMdSZrXqpT4RreKxbkEBmtsMoBZlK8p5TM/CskpOKtDwpOW5Q27NXQPu/AmPlrUHisMUMEQQda0PjHE7D3xYaxIGgZnKCY6CJE6TNVntDhrSRkBDGQyyWTTmrHl5a0seSV7mueOMlwRVm6SNd623snwxcPhbaggkjOzDUFj0PQbfKsStW4luW1SfCuNX8Of2NwqNyu6n5HSt7TywqzmZIrHM3KioTstxK/ft571oII0YGM3nlOw85qbrHJU6JJ2FFFFIYUtJS0AJVQ9o6DurJyyRcInkBlM+tW+o7tBhVuYdwylgAHhfelTIjz0qUKvfglCbhJSjytzKzZPzPPb6T5VzdZ3H9f1AFdVP8ALy8yfLWa5u8ydJ1HnPOubkx6W67H0Pp87nGLkqbVnh9hBNSPCuFXL0EQqxq5+e0bmo3caafqKs/B8a/2e+WIK20hR8jWPqJyhC4h1mWePHcTonCUUIffJvKoYbZRqdtI8MGndq4ov4lyYCIik9NCSY500w/F1sWMOMwYz4wpBaIbl8YqM/too950AIuNoWE8/Dp/KscMGbNJx57L6nEksklKU+F3/Ua8QsqHGRHUFV9/RmM6tv8ACrHwq4lrBl31XViOpmI9YqsYzEPcbNcbM23LTfQaaa06bGXHtDDhfCCDopLHUmP0K05+nlKEYvzubsmKU8EY+OfkTePuB8Ib122M8HLBnLJgEE7ecV3wouDCL3RlzoDpoCdd9NB1qGxHfXFTDlYgAgbMY2JP9a53r95T3WZ0g+6pykkk8xBrMunbjptc3XajMunk46U1zfPYc8IGTF5XIZzmzNOzkT030iB1qVTh+S/dxF1ly6Zf4QBEn6+tR9vs3cjMzhTqx3JnqTO9RuAwb4lsudmWSSWZiB/FBMTU5RhlblGdJKnt/ghkgpq4yWy3H3D+K5sal9pCA5Fnkp0BPxJk9K99rsQl3Ek24ICqjEcyCZI66GP8tOMV2cRULd5ECZYAD5xt8fOuXA+FJdVmecoMCDofOtMOswww1HhE8fsIyWZN7Kq+Z17GXrNku91wrRCg9OZ03OgHyrpx/tU1ybdmUTYufeI8ug+tR3G7Fm2VW0ZLEyAc0Dz+fnUYbekyBpI0jl9N624OoWTH4F7pjy5V1HPwZ5t2+QMCOc7fP5V1weHDuqkhdYnpOn6+dEQNOsabfT86nOC8LRr1tGzaqt0GNCRqQenTT+dTwx3tmnreo9nB1zX7Fn4JwG3YAJRS4+9qT6nQfICpmkora23yeIbt2NeJcStYdM91wq+e5PQAak1VeH9preNvMqplCrK5j4n11kDl5VTe3HFmv4p5PgQm2onQQYJjqTUVwLHMl+21oFnDaAcxzGnlNXSwxUN+SOOb17GkY60WZXUMGGhPd5gRqNmG2p2qudtrS6wACsbbSRrFWvG3LQQXHH+YSxB6GNqo/aTjFuVNsLcU5gQwI8UCDHQfyrnwi3JUdXUlEgMReVggVApVYJBJLH8Rnap7sO+HGJX7SARHgJ90POhYfDrzqqpf609RprsQS06Tk5LcrZ9AiiqD2G7UaCxebTZGJ26KfLoav1Y8kHB0xxlYtJRRUCQtFJS0AJXi9bDKVOzAjTfWvdFAGPY3DGy722OqMV5ieh+Yimx+kRprFaJ2i7JpezXLXhukyZJKvptB0B21FZ3iMO6HK4hlkEefz/lWPPBpuV8nt/Setx5oRxxVNI4h/FGukA9KleHW710NbtSQ3v6wPnP9ajgh6amPSrV2HAi6Z1JXTyisvW5McMTnFcJc+S3qZZsWJudS3/RLt8yD+xv3/c6FgwBO+sT6a0949wUWLaOHJfMBrop57DXl1qd+wn7f3n3e6nbczFNO26ZrKODor7dZ009DWHB1s31GNRdJ1f6nM6rq5ZYaX43Xljq9bs4SwLjWw0ZZOhJJ561EdnLneYsuYGYuwEzGhgfWp7GYq0mGR3XvEASBoddhv51W+AmcUpIy5mYxyEzAqnGm8eW7vff+KH01zjNvwWZsL/exc/8A1EfMNH5NUXbTPxBueWG9BoPU1Ykvguyc1Ck/A/6VXeAeLF32/if0BA/kfpWbDKWmTfaNFOJum/CJTEYubF5zsO8A+A0/Oaj+zzi1hO8CyQpJA5wNv15174li7ZwV42xCiUg/iLCT56tM1y4CRcsPYLQSCB1g/HfWpxh/altS1L6DjF+zb+KIO3iHIcFj+01cidfp5kVbuEWIwwCnKWUmehOx+WnpULj+FpYt+J5uH3QNBHPSNvOpJil7Dra7xFJVCRPTWInqOdaeqlHJCLhsr8eC/qJwlBaOL5rwQWNwy2n7tWzECWMbE6jnqSPzpoEk/WI+Fd71tEZlQ5gDGaABO2kb61zLA/lG9dTFKsaXL8/8NuCMqT1Wq8HNW+J8tfX9dKvfZLGC6oHiLIDqdtSNB6VQtPjvvP8AOr32Q4YyKLjgidVBbkeZX9b1qxqnTW/8HP8AVWniu1X72TuOxS2rb3G91FLH5VjXGe2OKvk/tGtrrCJ4YHmRqfjWi+0fEZMC8H3nRPrJ+i1jbtWlHnMcU1bG5GtT/Ye2Ptak6Bcxk7AkQJ+Z+NQT71aewiAvcBEjKv5mnllUGxKNSNPXBgg/xDUg6+WorOfaJw4IVYKFmQSNMx5GOtWduOfZkI1cgaLrof8AFt8prPOK4+5iLhe6czegA6AdKowq3qRepOmmQ6rXS2Ir2yamlgitqZTpO2Hun41oPY7taVi1eMpsGOpT49R+VULDqQJqS4Dh2u3ltru7AfDqfkJPypqWp1LghPFUbXJt6tIkag0V4s2wqhRsAAPgK91nKwpaSloGJRRRQAVWuP8AZEYm4bgulGIAIygjTnuNastFJpPktxZ8mJtwdXsZVxns9dwnveO2Ne8AgT5gEwdhr5U77EXx3jCZJUEfImf5VpTCRB1B0qtYzsZaNzvbLNYfWcvu6iDAkR8qzdR0cM2OSbpvjwdRes5JYlhmk1sr7/MZ4bicYZ3J8VvOhJ/EsgfyqF49xC0+Hs21IZhlkA+7C8/nUm3YNmcF7wYEkswHjk8xMiZprx/se1m2blt2uhfeUiGAHMbz51zIem6Hr+Nm7BPpXkivab2u37HHA9olSyqNbDMkAAmBHIkkHXWmdzijG/3+USMsKCSNB8KjFE8zy+B5109NP1zPnUo9Nji20uf5O17niUnJLn+SQbi13vGuA5WYRoNgOWs602W6y+67KToSpIJ1nlXALPL6V6A10j9edWRxwWyQ10+OKpI8ljlyktAIOXMYJ01yzvPM16Yb8tJ0Go/pyr1MgTt+jSrpqRoP1pWnA4qatFHVYv7MlHbY8hdZO5P63NKsNvr+p+FeAmwgDUTy1+dLH8vOefy/W1OShJtp18Agp44qOm1XK8/IcodOUdNPyrjcHl66a/qaVBEfr9CKecOw4uXbaH3SwB+G+9KKUZIJy/tydVsyY7JcC7wm7eWbf3VafEepB33q8gUAUExqa2pUeM6nqJZ5W+OyM99rfEYWzYHMm6fgAVH5ms1ubCpHtfxT7TjLtySVzZU6ZBoI+MT86YRpUmgx7I5ONNKs/YB4a70hBPmSQPzqtKOUVb+yltcNYN68wC3SuURLaTB+e/pVeb8jQN7jjtfjzbVEXUlsx+A/1+lQd2wrqHQx8vzFOu1NxbqWbqkt7yElSuu40PlPpURhb5XY/EVHFGoLyTgx0wIQn5eprl9mELPOf9KfnJcQgEgmOfOuCnTKfeBqabJPcahRNT/s9MY63PS4B8Y/1qBdtam+xh/v2H1+83/Y1OyMvymwUUUUzIFLSUtACUUUUAFFFFABRRRQAUUUUAZr2k4FeXEtkSbd1hkjUCfun8MGufFuzV/DpnOVkGhKn3dOYI2nnWnVzxNgXEZGEqwKn4Gqp4YydnYwetZsUYw5S5vlmQr8f100r0um51/19NqXimBbDYhrREwZU7gqSSCenmKuXZ3s1ba2ty8MxbULJAAnSYiahl6SUJJLdPezrw9Zwzw+1ezuq7ldwXAsReUMlslWEg5lA6cz5H9Gul3s7fRWZrZCrvqDI3kBZkfCtJtWwoCqAABAAEADoBSXryoJZgo6kwPrQsCRy5eu5nJ0lRReAcDt3SA4uqMvMgSf4dP151Y7fZXDCfAT8WOmkaR6/GpodRtRVkcUUjHn9Rz5JWpNLxZWv/wyznYlmyHZQYI0686rHGeGXMJcGsqdUYb6EakciNK0yq92z4a120GQSySTvOWNYjnIHpUMmNadkaug9QyPMo5ZWntv+xK8Ix4v2UuARmGomYPMSKgvaTxI2ME+UwXItzzg6mPkI+dRfYbiWS8bEHK4LDoGHMfEfypz7WMMXwUjZLik/A6fmRV0LaTfcwdXhWHPKCd0zHc+xnnTtdvlUeya/Wutu6asaKlIkcHZV7iq7ZFOhYAkj4Abnl86v9nF2lVQmQhFVQbnhMD5QKzvA4rK2bKr6QAwka8/jUlb4odP2aeUSB6A1Rkx6ia3ZZO0GKN6wy917pDhldWAienkTVMDQasiDT5U3ZEYwyDUkbDlzncVTjy6VVHal6TpS/Fu/JFK+tOEOkneuz8PtzoSp+P9aRuGMPdb1q1ZYmefQZo8K/kMssmprsU39+w4/ib/ALWqLfCuPu+hmrP7M+Hl8UbhEC0hifxNp+U1NNPgx5cc4J6kanRRRUjCFLSUtABSUUUAN+JYoWrVy4fuKzegqg4L2nNtdw3zR/8AxYfzq3drL6rhyHMBmUHQ6iZI08hVKvdoQ8rg7COVEksupUfhFFkoxT5LTge3ODuEAuUJ5OpH1GlWJLgOxB+BrKx2gRxGIwSnqVEfmP505Vy91Ew3e25BYq7/ALPKFmAQekaAilZJwRptFY/xDjuLtA+K9ackEAMGtEc4JGvyJFXvsbxW9ewXfXzLEsFYLqVGgOVRqZn6U3sQSskH43bBKs2U9HBUbxuRFOreOBEiG/wsD+RqJvcXtgNmbVRqh9/eBCEGZ0jrTe1Zs3FBKMpPVcrDfQm2QCdJjpypWWaR1x/gFvFw2YpcAgNlBEbww5+oqU4RhTaspbYglBlkbEDb6VE4HDEZhaxB0MQyh1nyJE/ME08F2+N0tv8A4WKn0aR9al7STWl8EfZq7RK1UPahjMuE7sZS11wNSBCrqSCSADOUfM1YMNjiWVWS4hPVZG0+8sjlWbe17iOa/bsj7iSfixkfQfWo8kWqZUMNi79mGR7lvXQqxCkj4aNGtTWE9oOMtiO8DgfjUE7daa8F4TcdLodXH7HvFECCRqpM+WxGutRH9m3T9xpO3ho1LuDi0XvB+1K7oHs228wxQx9fKpzC+0zDN79u4m3Rh9DWVrw26Im2wmRroOsAmOlTPCOzV68pcWWdFnNDqp0g6ZjJMaxFO0CTL7we/wAO+1d9ZxCJAI7tvAsmBILR0286sfGLVrEYW6pdTbe23jDAqOYbNtoR9KxS5hkcHug4YEyjasVH3tANuYrtYJTCXm27xktAa7Dxt5cl3p3aCTk5XLc99nuAd/mY+4nTdjyg9Oc1HY3BhXK5cpB6mfrUh2G4olnEHvGyqyMsnYGQRPp9atvaLs8t9O9swWidDIYeRqqTkpfA049LjT5M3VMra1KYO2Cy+teOLYPLbsso95SDr94Egj8jXXg1uAzHkI/n/SnOX4LNHRYtXUKPbkfXMVBYRsAZ6npXVAupiMsj0riL+sGOXPnEmhbyldoETH/r5GsunY9LHItW8v2OjW1YzmO4Oum3pyMfOvJskbROpkHntPn/AK0XrQIYZokfz/Q+VeFw5AAGuwmfmT8zT/UrlHf8v0Ypdxl+WY/LU+p+le7GIMZxoeWXfy1615xFxgdOn15frzrwb+8jQfy1/p606sdxi2m/qTuA7SYhB4bjETs/i/Or92c4g9+yLlxQpkgRzjnrtWW4DxuFXyj9fMeta/gMOLdtEH3VA+fOrcd2cj1VYVjjpS1PuhxRSUtXHCEooooAqHtJv5cOdto+bED8s1Zt2YxT28QpQkHYwRqOYgmD8Kt/tEus9zu4KqCDmZTlMCAJjzPrVCcd3c0IMGfL4VOPFDdqmXTifEUF9m7tWQtEK5zgaSxUrA1PKjEYP9tK3GNvcKQNQR7p01EH3tdIqtvft3GzqwtNzVvcJ6qw2+BqSxlu6ozQxN73IIJjQzAPhnfWNqMWP8W48uT8OxPf2rnIFxQVJjKRplmJA5Dp5VYOKk4LC2ltrIDgEL0Ib57kVReB3O/xtm2GnxgtGmiCdRy2iKl/atdu97ayd5kRCxKq2VWLblgI5DnpFWZqckUYrSG1lA9lcbcuMLqP3cKJCpmYDwnUk9elerPaC8l0ZnnDyAbgGoUjXwajfnHLeqlhePXw0lg2sgsASD5HlThOKJeAtugUFpOViNY94/i22MxWfS72NKmq3Lpe4tfULdFpO6945JzshMK0AbwZinx7QXc5PdzYzQHUgeE6AmdZBIOnwqmDitm2+V94VTJLEKBABPUc/l0rvieI94ykqLioQVQEICRqC6sI5DXeKHBpchGab4NL4Fje8DABjkOXMwjMfIHXQaTFZzj8Hax3EMTmPusQAPCSqQsg89tZ1284u3BsWbeAe+65TluOVnbLI384n51imF4lctXe8Qw2uu+++/50KLaIaqZomB4omHm25Ay5UVm3ImJMfCflXTAdrMOzah11I1Qa66GQx+oqg4rEWrwzxkuzqJJRp5yfdP60ppw94cEECDInaehmq5YIyW5b7XfY0vEcRW/etN3YXIxAJlmaVPhyjTY5pnSK7cKurbvXUFu0EbLdgvAVYAnLsIIJ85pjgAUJYQyvLW3kECQJBI3IiPhVR7WFXueFixAjN1YSTHrRix70gyy0qxe0fEc+Le5aOkiCBAJGnL9Gu3am+yW8PbkSEN9iogZrpzbeShB68qjeEXyzrag5mdVHxJj+e9XLj/YTGXsRduKtsKTCjPHhAAGkabVocVGjPGbkZ7aug7jX8Q/mBUng+J4iyCtu6yBuQOh8xOx8xFTJ9nGN/An/ADinWG7B4wLDWxpqpDjQ0m0TS8lVW0dJ3JJ1/OpPBXXtr9zLqfENSfLLr61O3OxGLJByJp/GNT/SuB7B4w7qk/4xUGlJUzRjyPG7i9yGXjIJhk67HT613t4u02sxzgz/AKU+Ps8xupi3/wBQUf8Ax9jfwp/1BSeGHY1Q9UzL81P5nPJmPhM7aDXQfDzrj3LDb6b+nyAp4vYbGje0Pk6/1r0nZLiKwMhgbA3FIHyJ0qPsmuGaf6pCW8418mNLlwqBO+50nTeuJxPVQfh10/8AVTNrs3xAb2AR5Oo/8q6N2XxR3wx/5kP1kVDQ1yjT7/im/wAM6+aPXYvCi5iUgEAEsZ6KP6wK1Oql2H4E9gu9xChgKoJB03OxPlVtqyCpHK9RzRyZEovZLsFLSUtTOeJRRSZx1HrQAMoIg6jodRURjuy2EvavYSeq+E//AMxUt3g6j1oNwbSPWgCnY72cYZh+ze5bPxzCfnr9ahMX7PcTbQrYuW2kyTBRyOk7EeWlaaHB5jpvzpO8HUetSUmiLSfJnfs67L3sPibly/bZMtshTIIJYidQTyB9a0Y9OXSkDg7EdN+fSk71fxD1FKTbGlRGcQ7N4W/+8soT1Ayn1WDUHc9nGFzBrbXbZH8QYT18Qmfnyq394Oo9aXOOo9aNwMs4j7LLgM2ryv5MMp9dRURjuymOTKhssVUyGQBomAZK68h6VtWcdR60hujqPWjUwSSGvC8CLVhLRghUCmRoesj4zTHiHZPB3jNywk9VlT0+6RUyHHUetJ3q/iHqKQyi4v2WYZjKXbqbaGGA+gNQ+I9l14TkvW2EzqCp/nWpd6Oo670C4Oo086NwszRuzOJt92O4zLaTKChBlj7zQDJ9NqofEsBcXMbiOmp95COe2tfQ/ej8Q9aR8rCDlI00MEeVOP4XYTepUYl7MsMLmPtyZyBn26CB15n6VuNcLNq2uqhBykAD5aV775fxL6inJ2RSoad5iJ9y1E75ztO8Zd45TXq29+BKoD4ZAYnmc0f5Yjzp0LgOxHTfnSm4Oo9aiSK/iEuqWIt4TKralmIK6mM3IGCD86MEFNw96uEiCsqfFoBpr5b/ACqQucJwzrdBRCt4g3ROjkbZtfhXj+wMKCT3KSZmdT4gFO50kADSpWAmIs2MhFsWZjQeGNf6gH0qGe3eInuMDlUiTnkDYgTGkyfpUwvAMINrSDRV0JGiAhRM8gT6muycKw5RrYRCjEOUmVJEQSJ/hGm1FgRGNe6IK28ISVUAG5lg6zB+8M22g2NdMLbzZ+8s4VdjpcmdwSTHKY+ZqRbg+GnMbacuenvFxpMe8zH51xHZrBjTul902/eacpbPl97mwB607FY0jHI2W1aw4tBzl3nJOh94axP0p6l3F92JS0bkEkD3d101ads2vwqU7xRzHrR3g6j1pWMj+F3cSWIvoirGhXrp/EfPlyqSpC46j1oVgdiDUQFpaSloASqnxjsXZuO957t4eM3oUrAMAsB4djl51YOMNeFlzhwGu6ZQYj3hO5HKaq/f8XKtmSxMHwgKQ37sc3GpBvGDpKATBmpIiyqjCcNdR+0xid4qEZlA2BVTlYRqEYzEaTvFPuKY/huIY3i99WaC2RQreAMoDaSc2UmDI0HlU3cfiJCf3azmBKswFsrk7tSqrLyB3kgj4fGm9n+08qhsNhQwDqTCQGZtGgN7mUeIDUk1MiQ4xPDe4s4fvsSFt3AUfIJJYrE+HfUawDvXnFWuHJh7d9r2Jyd5AICkhrSiAYGxGUfMc6nbbcSkFsNhxLKWyrbJyxJgl9WzA8uQipDii4rMPs+GtdybavkZEzZy0uplwA2UCNCJmTtRYysNjOHolqwXxB7u6zr4VlmLFTqRGhX3tCJGompTg1vh2Iwj4W2XK2LYYuyxcyuMxZTGpIXWBXd7eOZB/d7AYFywKWirDKCuXx6EnMCTXEHigZ2GGw2aAUPgBG05iG/DmUcp6DUgFbfCcMS1BvYojJJPhLasWgkDnJMbbE+KnXC8VgEuo1u/iw1sWH8SjKQtr9mDIgeG4eklias90Yw2bZTC2Vu97cV1ZbZXuZZkiH2nJMazmMU0NriOv93wv3IGRDMzKnxfdyKfPMPwmixUROMfBXbj3QcYs33aVUBA6eFsubdfFcJjncbyjxZHD8S9u19oxBYm1ZEqqjMmULPh5gqDHX51NK/FCqBsPhp1zAhCASBP39PvTE6xy1p5ZOM+ztmw1j7WjKykKuQqTBKEn3wqkwSN1osZG4d8FgL9y2r3O+71WzsitknJnRNoBVwCf4tJiKjcRhuH4pcTiFOJVbTu1zIoHvsZ0jxBYPUgfGpS43FXZi2Hw5VmQe7bY5ADMkvrDRG9OeF3cerr3+Gtd2wAuhVtzrm/C5mCVMEEQXoAg+IWsBiDbtl8QGs2zYUKFBMkrz0zZmI/y+vfs9hcDfa5Zt3L4bEWGEMFX9mVt6ggamMpAMxLaCTUxjvt4vObWHsPbl2UwmfPD5H1bqEmYOvxpqlviWe1OHwoCvBYKkrowzp4+S5BG8g8qAIPF8K4fhnuWrlzFyrC2SYOpKXBlYajR0M9K8YNuH6P3uLIW2twl1Vly2FyLoVIzQSNNZJ51YLv9qFCTYw7XMpMlLer5FgGbmgzArOvujlT++MR3VhreFsm8txBezrbEIAMxtwd5gLrGhosVFWtYjALYtWQ2JKWjduK2RGJColxydCJCukNAIzQDTEYfhYTL32KCkBJyg/7TN+GQZWNeWm5qesW+LQmbC4OQHJ8CQCVGWIfmRBiNhvFOp4n4v7rhpa34TCD9pm0a54zsPEQARI0NADKzw3AdwMcrX8tvEG4zADMWzAZSoEZRI21g1HcTxXDryEvexWRmu3FhVH7y4txgNJgGInlI1qx2bnEpy/Z8Olo3FOUBCcpzSCM4UnRNZ2Ogmu2FbGHC3M2GtDFgAIStsWoLGIIYyFiSOpFKxkKv2I2Gt97iAt/EZi0Kri54SCYGi5rqECOXSaXixwdy/cDvilZ7wRmVAFNy0syHK6qpQPEwCu1OyvEg6suEwqjMGHht5hodGOcbEDxLOh6054ovEGusqYew9kXgRmW2T3ZHiYAvqc0ySAdt6YisKeGBe8W9iXDKfwuZc5YVSJDEqT4RzPWKnsTwjCcPQYhrt4B7f2YMoUlQ4AzaDRhB16zXTFf2gyeHC4fN3YnOtszc8ece/zbuiPg00MOJhQi4fDBQCwUhSofUzGfTxRED8UxpQMrWIscMVcjXcVlJRF8KkwsZFDZZAgqAJ+Uk16uf2ZmM3cUrKVuxAHTSSNf3oEkyIidBVqwP9oHvhdw+FH7MvbgLBvE8/FJmNzGw1ow9rHG1fNyzhg/dgWkyJDPoTm8UclkTEjoBRYqITidrh1myuGuXLxFtLl9XyqWyXFmFYrEwwgdQKbjFcPsG+neYr9sjgsVViFQd4WU6k6QZM+dToXibtbHc4VP3eZ2VWAGTxZQGzaMI+YjrTbLxTw/3bDRkfMCtvRobIBD7aJ6mgDjhMHg8biWBvYoXXC3iGhATlWIAGnguKuXYjrrVt7O9nlweYJcdkbUqwHvaeKQByEee9VxrPEgwK4bCgBwZCIDAiIh9YkkbHfyBk8Lf4kMj3AjLn8aIi5sndhvCQ+p7zMnw186TGi1UtJS1WTErHPaXi7i4nF5XdY+xRDERIeYg6UUVPHyQnwd+F3CbN4Ekg3LEidDN++DI56Ko+Q6Uyc5jezawcTE6xAxZEdNVU/5R0paKs7kSG4tinXEoquwU2xIDED37g2FXzBXm+1cJXMYbC4mRJgwmkjnSUUSCJRuDYl2Zwzsw7xFgsSIyvpry0GlOuD4pzgeKEu0hLEHMZGvI8tqKKbEiNxeOuhsWBccBcOCPEdD3tvUa6e8fU9asnDLrLxDDKGIBxF6QDAMd5EjnHKiijsAvY28xx+HBYkG07EEyJNu0SY6kkmfM1XOzuOukWpuOf29kasToUuyN9vKiihAy1cCvMeAOSxJ+02xJMmO+s6fDU1BcPxTkLLsZxmDUyx1BsPIPUHpRRSXcbLD7N7zfblXMcv2bNE6SVtSY6nrVbx2IYXgAzRkxDRJie4JmOsgGeoooo7h2Od/G3Mg/aPr9i+8ebXSefM61KXGPfok+GMR4fu6YsAabbaUUVIiQ/FMbcWypFxwe9cSGIMA4cqJnYFmjpmPWrx24usLODIJBFgEEGDPeYcT8YZh8CetLRUX2JFM4Ji7hxFuXY/3qPeP+6phfxtzIn7R/wBwn3j/AL0+dFFMRoftPvsv2UKzKDh8bMEjbDNG3SoHsViXY2yzsSbWKBJJJIAvkAnnqB6Ciikvyjf5iv4LGXDhL5NxyZXUsZ/d4jnPkPSvQx93uJ7x57pTOczP2g6770UVIQ+7bYpxicKA7AHB2SQGIBOW5qetMLOLcgy7HXFfePJdKSihcB3LN2NvNGKOY6cPdhqdDncSPOANfIVV8Ti7ndOc7z9nwh9479d6KKFywZK4bGXM2F8b+JwW8R8Rz4kSddTCqPgB0rSPZkxOE1JMPp/yIfzJPzpKKhPglHkt1FFFUFh//9k=">
            <a:hlinkClick r:id="rId2"/>
          </p:cNvPr>
          <p:cNvSpPr>
            <a:spLocks noChangeAspect="1" noChangeArrowheads="1"/>
          </p:cNvSpPr>
          <p:nvPr/>
        </p:nvSpPr>
        <p:spPr bwMode="auto">
          <a:xfrm>
            <a:off x="117475" y="-1143000"/>
            <a:ext cx="318135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SEhUUExQWFhUXFxcVGRgYFx8aGBoYHx0dHRwZGhsaHCgiGx8oIBgYIjEhJikrLi8uGh8zODMsNygtLisBCgoKDg0OGxAQGzQkICYvLCw0LCwsLCwsNCwsLCwsLCwsLCwsLCwsLCwsLCwsLCwsLCwsLCwsLCwsLCwsLCwsLP/AABEIAMIBBAMBIgACEQEDEQH/xAAcAAABBQEBAQAAAAAAAAAAAAAAAQQFBgcDAgj/xABFEAACAQIEAwUFBQUFCAIDAAABAhEAAwQSITEFQVEGEyJhkQcycYGhFEJSsfAjM2LB0RUkcoLxQ1ODkpOywuEXRBZjov/EABsBAAIDAQEBAAAAAAAAAAAAAAABAgMEBQYH/8QAMBEAAgIBAwMBBgUFAQAAAAAAAAECEQMSITEEQVEFExRhcZHwIjKBocEVI7HR4Qb/2gAMAwEAAhEDEQA/ANLooorGagooooAKKKWgBKKWK5PfUbso+JAoA6UUzvcWsJ7160Pi4/rTG72uwK74ux/1AT6A0UBNUVV7vtD4cu+JB/w27jf9qGmt32n4ACQ11hsCLLQf+YCnTAuVFUS77U8KJC2cQ0EKfABqdh71Ncd7V0tkA4S8CdszKAaKHplV0aLRWb3faRf0C4NAW0Ga+P8AxB6VGW/adjLgUpZw6B88Zi7Rl3mCKRZ7DJdaTW6Kx9u33EGP7zDKmRnzpaZvdIBEMx60ww3bXiF93VcWIVZBWyiyx2GqyOdGw/d8nFf4NvorB73a/Fmwbn2y/M5IAVRnieQ2rYeyGMN7BYa4xzM1pCxO5aNfrTohODhV9yXooopEAooooAKKKKACiiigAooooAKKKKAClpKWgBpxXFGzYu3QMxt23uAHSSqlonzis1PtNxLW+8Wzh1XzuMT5CI38q03iFrPauL+JHX1UivmfDOPs1xfvZkYDmeRinRbhUG2peC+XvaNxCXAGHXIUB8DH3jAI8Qphxf2gY9DlXFJmBIISyBHzYGaicVimfvVCkgqhUqhksMpIJA150vGOGX7/AIrdvEXNdFGHeADv4gNdhQm73NGTFiUG4u3/ANfxJn+3ce7W5xt3K6ySoVSDpA8K/wAQqOHE8Q+VbuLxRa4zhT3zZRlJAkTrJFO8DwXHFAq4O9ta95cmqnxe+RyAp7huxeOJBbDCVdntk3VEZjMNE89dKjci2um2r74/79SAu5xaDZr1zSWYXm0YHVSJ0G9R3GrilLeVSM655Ls3MiNTV1w3s+xoUnurCuVKl+9OoO5KhYJ85r1c9lOKdbatesrkXLPiMiZ6VJXe5VlyYtLUPHj4/IqFzC22tg2ltFRkJP8AtBqM2bqKcsQMSqA2ol4VUgr4TGbTWrwvsxvlcrYm0CQFLLZJYqOUlhT5fZpMF8WZBmUsqpmI3LGdDUdy33jElt8O3gzm5rlkhi1m9LhcoI5CPKDXm8x/aD/YiwGX8IIGkec1plj2W4dQAcRiCBmiCg97f7k6/Gn2H9nGCVchF11HJrrR6CBRRF9XDx90ZRcR1d3AEM1lkJMKTz19aY8ew4CqxVkYswyFswjfMOgmtwTsJgAI+zqQNgxJj4Sa6p2MwA/+ra+Yn+dNbMrydSpRca5MKw19R9kYkeEup12E8/Wu+F4ghNuci5blxcqiBlKaGOcmt7tcAwq+7hrI/wCGv9KeWcKie6iL/hUD8hQ0mKPVyjx98f6PnvCYzMyEAqwW5bZUtkhWnQhQOemldrWFvpmZLF+87MpJOHdR4RpsOtX72tcXvYZsMUu3ERu8DC22Uk6Rr5VSMZxO7nuTfxJFpQSDiLniLRHPQDWiki3HlyZFqVbfO+Ppwc73Z3F3FuLbweI8VwXBKRGmsya1n2fWXw/D7NrEDu7iG4CrkAgZ2K8+hFYlj1Zrtod5cKXchhnZoDGCNTrTqzhbVx/3Sr3d1U/xKTGs85ptpIreDJllu1a2/k325xfDrvftD/iL/WmtztRg13xVkf5xWGcLwyaeBZz3hqAdhIn4Uy48igWjCZirElFhSJ0j60trojLpXHHrs3d+2+AH/wBq18jNcH9oHDxtfzf4UdvSFrJcdZVkuMujC0FYddmU/mK8cQUpaUowBslB4T4spABzDlrS1ItfQtXvtVmqX/aTgVBJN4gc+4cf9wFcrntNwgy/s8T4iAv7ICSdhqwrL79ybmIDklR3LQdQBIJj1pbmcNdNycve2jbJ2977vyijUP3OPn7V/wCjR7/tWwyhj3GJ8JymVtiD/wBWh/aYmTOMJdIidXQfkTr5VmnGbivZuMNGFxVYeakgH5gj0qPw14Lh1J+7fUxziDTTtcEH0+OM3Fu1V2avf9pbDLGEPiYL++HhJ2DQulNMb7T7qRlwyMC2SRdJhuh8OlUMXEttcY3EIu3bbLDCYzSSekT9KLV20jMDcVs97vPCZACyRPmTApWy19Ni+X6/fJesR7R8SGdRYs5lUOBmY5geY05VO9iO1dzGXr9q6qDultsMk7mcw1PLT61lNjE949l0S4GVypUKzsUPPRdd9qtXsfs3Fx2Jz27ihrTGWRlEi4umo38R08jTSfco6iOGK/B589vv/BrtLSUtBkErguCtja2g/wAo/pXeigCE7QcYOENnKgZXZlKjQ8og7fKq9xjtXet4lhbYZAF8DAMAxExIIIOvIkV39oGKlrdtTBUZ5mIJ0B26D6iqeZknU7kncyes71HLkjGHxO56Z0DyyUppafG9/AuWD7df76yR5qZ+cH5+lS+H7W4VjBuZD/GpA9Yj61nAU+f+nltr5da5XbYIObYabem3nWbFmk5JM6fVej9M4SlBU/nt/JsOHx1p/cuI3wYGnFYsiAHQawNdjOw2/WlObOPvL7l24p1MBzz28qsn1EVJpcGCH/n8koJuST8Gv0VllrtLi12vlvIhTsNfumnlntliRuUOxPhE/Q6cqFnjVlUvQeoTpNP6/wCjR6Kz8duL4jwIQfIj8ia6f/nF7lat+erf0qXtoFL9G6vx+6L5RVLwfb1ACLyOWzN7gBETtqRsD84qew3aXC3MuW8stoBznpFaPZz06q2OXkjom4N7olqKKKgIpftN7LXsfbsrYyBkZic7ECCI0gGquPZ3jTcZm7jI6BGXvG1jmIStcooJwyShwZBi/ZfjLjhhcsIEChACxgDbXL1p+/s3xLjW/ZtnMHYqjHMw2Jk1qFFBL2+TenyZx/8AGt0lScTbWMxhLRAJIgky29c//iVWRVbFMQsxCDn5zVm9oGJZMMoVipa4qypg6Bm3+KimPs74iMj2GeWDFkk6lSBP1P1qSS03ZOSzzhr5TtfTcZL7LbcknFXpKhTAQSBtyNdE9leGli1/Ekv73iQT8fBV8rniMQlsS7Ko6sQB9aVlLnJ9yoL7MsDJLd+5OhzXTqPPKBXLiHZLhFjKt8ZZHhD3ru20jxaVOXO1+CVipxCSI6kesRVE7fcUtYi+htXFuKEAlTMGTNW4oa5UyvJOUVZZsF2V4Q37u3Zf/iFvzY1KW+xuAG2Esf8AIDWOEVc/Zzg7l29nLuLdoTGYwWOyxO259KuydPpjdlccrbqi92ez2FT3cPZHwtj+lOkwFobWrY+CD+lOKKxlwiKBsAPhpXqaSigApaSloASueIvrbRnYwqiSa6VC9scSqYVwTq2VVHMnMNvkCflSd1sWYYKeSMX3aM44pjTevu5UEOxMTsBoAZ8oFciTG3n8T/61rwZ5yNj18uVeMm22/X1/lWDJlc+T6D0/Swwqo8fex3AjQSI8/LX+vyrmgjXUk/00mhLhAM6Zp/8AQ/OuhUzOmw1+n5R86gty6T0iW9tATsfh6edF26q7gabjT0+vTlXm+TAjaROo25/PanGEwL3DlUMx5g8h5zUnojUpvYzzm6kltXd8DZGHlBk9NI/1rqdT5/Hyr3j8E1pshIJyg6axJ0B0+PrVh4EBbw9y6ACwzn0G2lZc2eMI64729iObqVDEprcrbIeYI/y777a/qaBZZjoGYmToCdf0RVq41fjBzejvCqwP4zroPKl4FnXCsQBPiygDUxsDrrrNUe+vRrS71yZV1zeLU1vwVS9w9iQuRsx1iCG1nl+tqsvZtXwak/ZGZipl8y5pmQAPur6k00w9y99qXvMveHKpygaLqTzOsE1IcQ4jcGLtWkMLALDTWT66AVr/AKp1MEsapqr3b7HJ63pcebJHI4pOu3c84btdfFzM1sMGIXICQRvAXzmJka1OJxfEAh7tq3atMwXx3MrCTudIJjlpUTibQ+34eFEsGk/Dn8QJ9R0pr2z4gzX2tEnImWB5kD+v5Vo6fqHlwrIP3bFlyqMIJWt/hW2xf1YESNQeY2parXY7iCZFw4bMyoXnlq05R5rmE/GrHceASZ0BOgk/Ic63Rdo4efC8WRwf2hWYAEnQDUnyqp4jt5a1FpGuRsSQqnWNNz15V4432qtXLDpbDkuuUHYa85nzqmkAfX8jrSjlipJVZ0On9KlPHKeR6a7UPuN8WuYx1BgAEBUXkx05jWZGv/sVbuznZVLWW7cBN0agckPlHOKp3BbipftlhoHB0BMx5SZPP/StWRwRI2rZ1DpaKpHN16acJfNeHwxayHtqb2Lxt22mZltkKqiYWAJMdSZrXqpT4RreKxbkEBmtsMoBZlK8p5TM/CskpOKtDwpOW5Q27NXQPu/AmPlrUHisMUMEQQda0PjHE7D3xYaxIGgZnKCY6CJE6TNVntDhrSRkBDGQyyWTTmrHl5a0seSV7mueOMlwRVm6SNd623snwxcPhbaggkjOzDUFj0PQbfKsStW4luW1SfCuNX8Of2NwqNyu6n5HSt7TywqzmZIrHM3KioTstxK/ft571oII0YGM3nlOw85qbrHJU6JJ2FFFFIYUtJS0AJVQ9o6DurJyyRcInkBlM+tW+o7tBhVuYdwylgAHhfelTIjz0qUKvfglCbhJSjytzKzZPzPPb6T5VzdZ3H9f1AFdVP8ALy8yfLWa5u8ydJ1HnPOubkx6W67H0Pp87nGLkqbVnh9hBNSPCuFXL0EQqxq5+e0bmo3caafqKs/B8a/2e+WIK20hR8jWPqJyhC4h1mWePHcTonCUUIffJvKoYbZRqdtI8MGndq4ov4lyYCIik9NCSY500w/F1sWMOMwYz4wpBaIbl8YqM/too950AIuNoWE8/Dp/KscMGbNJx57L6nEksklKU+F3/Ua8QsqHGRHUFV9/RmM6tv8ACrHwq4lrBl31XViOpmI9YqsYzEPcbNcbM23LTfQaaa06bGXHtDDhfCCDopLHUmP0K05+nlKEYvzubsmKU8EY+OfkTePuB8Ib122M8HLBnLJgEE7ecV3wouDCL3RlzoDpoCdd9NB1qGxHfXFTDlYgAgbMY2JP9a53r95T3WZ0g+6pykkk8xBrMunbjptc3XajMunk46U1zfPYc8IGTF5XIZzmzNOzkT030iB1qVTh+S/dxF1ly6Zf4QBEn6+tR9vs3cjMzhTqx3JnqTO9RuAwb4lsudmWSSWZiB/FBMTU5RhlblGdJKnt/ghkgpq4yWy3H3D+K5sal9pCA5Fnkp0BPxJk9K99rsQl3Ek24ICqjEcyCZI66GP8tOMV2cRULd5ECZYAD5xt8fOuXA+FJdVmecoMCDofOtMOswww1HhE8fsIyWZN7Kq+Z17GXrNku91wrRCg9OZ03OgHyrpx/tU1ybdmUTYufeI8ug+tR3G7Fm2VW0ZLEyAc0Dz+fnUYbekyBpI0jl9N624OoWTH4F7pjy5V1HPwZ5t2+QMCOc7fP5V1weHDuqkhdYnpOn6+dEQNOsabfT86nOC8LRr1tGzaqt0GNCRqQenTT+dTwx3tmnreo9nB1zX7Fn4JwG3YAJRS4+9qT6nQfICpmkora23yeIbt2NeJcStYdM91wq+e5PQAak1VeH9preNvMqplCrK5j4n11kDl5VTe3HFmv4p5PgQm2onQQYJjqTUVwLHMl+21oFnDaAcxzGnlNXSwxUN+SOOb17GkY60WZXUMGGhPd5gRqNmG2p2qudtrS6wACsbbSRrFWvG3LQQXHH+YSxB6GNqo/aTjFuVNsLcU5gQwI8UCDHQfyrnwi3JUdXUlEgMReVggVApVYJBJLH8Rnap7sO+HGJX7SARHgJ90POhYfDrzqqpf609RprsQS06Tk5LcrZ9AiiqD2G7UaCxebTZGJ26KfLoav1Y8kHB0xxlYtJRRUCQtFJS0AJXi9bDKVOzAjTfWvdFAGPY3DGy722OqMV5ieh+Yimx+kRprFaJ2i7JpezXLXhukyZJKvptB0B21FZ3iMO6HK4hlkEefz/lWPPBpuV8nt/Setx5oRxxVNI4h/FGukA9KleHW710NbtSQ3v6wPnP9ajgh6amPSrV2HAi6Z1JXTyisvW5McMTnFcJc+S3qZZsWJudS3/RLt8yD+xv3/c6FgwBO+sT6a0949wUWLaOHJfMBrop57DXl1qd+wn7f3n3e6nbczFNO26ZrKODor7dZ009DWHB1s31GNRdJ1f6nM6rq5ZYaX43Xljq9bs4SwLjWw0ZZOhJJ561EdnLneYsuYGYuwEzGhgfWp7GYq0mGR3XvEASBoddhv51W+AmcUpIy5mYxyEzAqnGm8eW7vff+KH01zjNvwWZsL/exc/8A1EfMNH5NUXbTPxBueWG9BoPU1Ykvguyc1Ck/A/6VXeAeLF32/if0BA/kfpWbDKWmTfaNFOJum/CJTEYubF5zsO8A+A0/Oaj+zzi1hO8CyQpJA5wNv15174li7ZwV42xCiUg/iLCT56tM1y4CRcsPYLQSCB1g/HfWpxh/altS1L6DjF+zb+KIO3iHIcFj+01cidfp5kVbuEWIwwCnKWUmehOx+WnpULj+FpYt+J5uH3QNBHPSNvOpJil7Dra7xFJVCRPTWInqOdaeqlHJCLhsr8eC/qJwlBaOL5rwQWNwy2n7tWzECWMbE6jnqSPzpoEk/WI+Fd71tEZlQ5gDGaABO2kb61zLA/lG9dTFKsaXL8/8NuCMqT1Wq8HNW+J8tfX9dKvfZLGC6oHiLIDqdtSNB6VQtPjvvP8AOr32Q4YyKLjgidVBbkeZX9b1qxqnTW/8HP8AVWniu1X72TuOxS2rb3G91FLH5VjXGe2OKvk/tGtrrCJ4YHmRqfjWi+0fEZMC8H3nRPrJ+i1jbtWlHnMcU1bG5GtT/Ye2Ptak6Bcxk7AkQJ+Z+NQT71aewiAvcBEjKv5mnllUGxKNSNPXBgg/xDUg6+WorOfaJw4IVYKFmQSNMx5GOtWduOfZkI1cgaLrof8AFt8prPOK4+5iLhe6czegA6AdKowq3qRepOmmQ6rXS2Ir2yamlgitqZTpO2Hun41oPY7taVi1eMpsGOpT49R+VULDqQJqS4Dh2u3ltru7AfDqfkJPypqWp1LghPFUbXJt6tIkag0V4s2wqhRsAAPgK91nKwpaSloGJRRRQAVWuP8AZEYm4bgulGIAIygjTnuNastFJpPktxZ8mJtwdXsZVxns9dwnveO2Ne8AgT5gEwdhr5U77EXx3jCZJUEfImf5VpTCRB1B0qtYzsZaNzvbLNYfWcvu6iDAkR8qzdR0cM2OSbpvjwdRes5JYlhmk1sr7/MZ4bicYZ3J8VvOhJ/EsgfyqF49xC0+Hs21IZhlkA+7C8/nUm3YNmcF7wYEkswHjk8xMiZprx/se1m2blt2uhfeUiGAHMbz51zIem6Hr+Nm7BPpXkivab2u37HHA9olSyqNbDMkAAmBHIkkHXWmdzijG/3+USMsKCSNB8KjFE8zy+B5109NP1zPnUo9Nji20uf5O17niUnJLn+SQbi13vGuA5WYRoNgOWs602W6y+67KToSpIJ1nlXALPL6V6A10j9edWRxwWyQ10+OKpI8ljlyktAIOXMYJ01yzvPM16Yb8tJ0Go/pyr1MgTt+jSrpqRoP1pWnA4qatFHVYv7MlHbY8hdZO5P63NKsNvr+p+FeAmwgDUTy1+dLH8vOefy/W1OShJtp18Agp44qOm1XK8/IcodOUdNPyrjcHl66a/qaVBEfr9CKecOw4uXbaH3SwB+G+9KKUZIJy/tydVsyY7JcC7wm7eWbf3VafEepB33q8gUAUExqa2pUeM6nqJZ5W+OyM99rfEYWzYHMm6fgAVH5ms1ubCpHtfxT7TjLtySVzZU6ZBoI+MT86YRpUmgx7I5ONNKs/YB4a70hBPmSQPzqtKOUVb+yltcNYN68wC3SuURLaTB+e/pVeb8jQN7jjtfjzbVEXUlsx+A/1+lQd2wrqHQx8vzFOu1NxbqWbqkt7yElSuu40PlPpURhb5XY/EVHFGoLyTgx0wIQn5eprl9mELPOf9KfnJcQgEgmOfOuCnTKfeBqabJPcahRNT/s9MY63PS4B8Y/1qBdtam+xh/v2H1+83/Y1OyMvymwUUUUzIFLSUtACUUUUAFFFFABRRRQAUUUUAZr2k4FeXEtkSbd1hkjUCfun8MGufFuzV/DpnOVkGhKn3dOYI2nnWnVzxNgXEZGEqwKn4Gqp4YydnYwetZsUYw5S5vlmQr8f100r0um51/19NqXimBbDYhrREwZU7gqSSCenmKuXZ3s1ba2ty8MxbULJAAnSYiahl6SUJJLdPezrw9Zwzw+1ezuq7ldwXAsReUMlslWEg5lA6cz5H9Gul3s7fRWZrZCrvqDI3kBZkfCtJtWwoCqAABAAEADoBSXryoJZgo6kwPrQsCRy5eu5nJ0lRReAcDt3SA4uqMvMgSf4dP151Y7fZXDCfAT8WOmkaR6/GpodRtRVkcUUjHn9Rz5JWpNLxZWv/wyznYlmyHZQYI0686rHGeGXMJcGsqdUYb6EakciNK0yq92z4a120GQSySTvOWNYjnIHpUMmNadkaug9QyPMo5ZWntv+xK8Ix4v2UuARmGomYPMSKgvaTxI2ME+UwXItzzg6mPkI+dRfYbiWS8bEHK4LDoGHMfEfypz7WMMXwUjZLik/A6fmRV0LaTfcwdXhWHPKCd0zHc+xnnTtdvlUeya/Wutu6asaKlIkcHZV7iq7ZFOhYAkj4Abnl86v9nF2lVQmQhFVQbnhMD5QKzvA4rK2bKr6QAwka8/jUlb4odP2aeUSB6A1Rkx6ia3ZZO0GKN6wy917pDhldWAienkTVMDQasiDT5U3ZEYwyDUkbDlzncVTjy6VVHal6TpS/Fu/JFK+tOEOkneuz8PtzoSp+P9aRuGMPdb1q1ZYmefQZo8K/kMssmprsU39+w4/ib/ALWqLfCuPu+hmrP7M+Hl8UbhEC0hifxNp+U1NNPgx5cc4J6kanRRRUjCFLSUtABSUUUAN+JYoWrVy4fuKzegqg4L2nNtdw3zR/8AxYfzq3drL6rhyHMBmUHQ6iZI08hVKvdoQ8rg7COVEksupUfhFFkoxT5LTge3ODuEAuUJ5OpH1GlWJLgOxB+BrKx2gRxGIwSnqVEfmP505Vy91Ew3e25BYq7/ALPKFmAQekaAilZJwRptFY/xDjuLtA+K9ackEAMGtEc4JGvyJFXvsbxW9ewXfXzLEsFYLqVGgOVRqZn6U3sQSskH43bBKs2U9HBUbxuRFOreOBEiG/wsD+RqJvcXtgNmbVRqh9/eBCEGZ0jrTe1Zs3FBKMpPVcrDfQm2QCdJjpypWWaR1x/gFvFw2YpcAgNlBEbww5+oqU4RhTaspbYglBlkbEDb6VE4HDEZhaxB0MQyh1nyJE/ME08F2+N0tv8A4WKn0aR9al7STWl8EfZq7RK1UPahjMuE7sZS11wNSBCrqSCSADOUfM1YMNjiWVWS4hPVZG0+8sjlWbe17iOa/bsj7iSfixkfQfWo8kWqZUMNi79mGR7lvXQqxCkj4aNGtTWE9oOMtiO8DgfjUE7daa8F4TcdLodXH7HvFECCRqpM+WxGutRH9m3T9xpO3ho1LuDi0XvB+1K7oHs228wxQx9fKpzC+0zDN79u4m3Rh9DWVrw26Im2wmRroOsAmOlTPCOzV68pcWWdFnNDqp0g6ZjJMaxFO0CTL7we/wAO+1d9ZxCJAI7tvAsmBILR0286sfGLVrEYW6pdTbe23jDAqOYbNtoR9KxS5hkcHug4YEyjasVH3tANuYrtYJTCXm27xktAa7Dxt5cl3p3aCTk5XLc99nuAd/mY+4nTdjyg9Oc1HY3BhXK5cpB6mfrUh2G4olnEHvGyqyMsnYGQRPp9atvaLs8t9O9swWidDIYeRqqTkpfA049LjT5M3VMra1KYO2Cy+teOLYPLbsso95SDr94Egj8jXXg1uAzHkI/n/SnOX4LNHRYtXUKPbkfXMVBYRsAZ6npXVAupiMsj0riL+sGOXPnEmhbyldoETH/r5GsunY9LHItW8v2OjW1YzmO4Oum3pyMfOvJskbROpkHntPn/AK0XrQIYZokfz/Q+VeFw5AAGuwmfmT8zT/UrlHf8v0Ypdxl+WY/LU+p+le7GIMZxoeWXfy1615xFxgdOn15frzrwb+8jQfy1/p606sdxi2m/qTuA7SYhB4bjETs/i/Or92c4g9+yLlxQpkgRzjnrtWW4DxuFXyj9fMeta/gMOLdtEH3VA+fOrcd2cj1VYVjjpS1PuhxRSUtXHCEooooAqHtJv5cOdto+bED8s1Zt2YxT28QpQkHYwRqOYgmD8Kt/tEus9zu4KqCDmZTlMCAJjzPrVCcd3c0IMGfL4VOPFDdqmXTifEUF9m7tWQtEK5zgaSxUrA1PKjEYP9tK3GNvcKQNQR7p01EH3tdIqtvft3GzqwtNzVvcJ6qw2+BqSxlu6ozQxN73IIJjQzAPhnfWNqMWP8W48uT8OxPf2rnIFxQVJjKRplmJA5Dp5VYOKk4LC2ltrIDgEL0Ib57kVReB3O/xtm2GnxgtGmiCdRy2iKl/atdu97ayd5kRCxKq2VWLblgI5DnpFWZqckUYrSG1lA9lcbcuMLqP3cKJCpmYDwnUk9elerPaC8l0ZnnDyAbgGoUjXwajfnHLeqlhePXw0lg2sgsASD5HlThOKJeAtugUFpOViNY94/i22MxWfS72NKmq3Lpe4tfULdFpO6945JzshMK0AbwZinx7QXc5PdzYzQHUgeE6AmdZBIOnwqmDitm2+V94VTJLEKBABPUc/l0rvieI94ykqLioQVQEICRqC6sI5DXeKHBpchGab4NL4Fje8DABjkOXMwjMfIHXQaTFZzj8Hax3EMTmPusQAPCSqQsg89tZ1284u3BsWbeAe+65TluOVnbLI384n51imF4lctXe8Qw2uu+++/50KLaIaqZomB4omHm25Ay5UVm3ImJMfCflXTAdrMOzah11I1Qa66GQx+oqg4rEWrwzxkuzqJJRp5yfdP60ppw94cEECDInaehmq5YIyW5b7XfY0vEcRW/etN3YXIxAJlmaVPhyjTY5pnSK7cKurbvXUFu0EbLdgvAVYAnLsIIJ85pjgAUJYQyvLW3kECQJBI3IiPhVR7WFXueFixAjN1YSTHrRix70gyy0qxe0fEc+Le5aOkiCBAJGnL9Gu3am+yW8PbkSEN9iogZrpzbeShB68qjeEXyzrag5mdVHxJj+e9XLj/YTGXsRduKtsKTCjPHhAAGkabVocVGjPGbkZ7aug7jX8Q/mBUng+J4iyCtu6yBuQOh8xOx8xFTJ9nGN/An/ADinWG7B4wLDWxpqpDjQ0m0TS8lVW0dJ3JJ1/OpPBXXtr9zLqfENSfLLr61O3OxGLJByJp/GNT/SuB7B4w7qk/4xUGlJUzRjyPG7i9yGXjIJhk67HT613t4u02sxzgz/AKU+Ps8xupi3/wBQUf8Ax9jfwp/1BSeGHY1Q9UzL81P5nPJmPhM7aDXQfDzrj3LDb6b+nyAp4vYbGje0Pk6/1r0nZLiKwMhgbA3FIHyJ0qPsmuGaf6pCW8418mNLlwqBO+50nTeuJxPVQfh10/8AVTNrs3xAb2AR5Oo/8q6N2XxR3wx/5kP1kVDQ1yjT7/im/wAM6+aPXYvCi5iUgEAEsZ6KP6wK1Oql2H4E9gu9xChgKoJB03OxPlVtqyCpHK9RzRyZEovZLsFLSUtTOeJRRSZx1HrQAMoIg6jodRURjuy2EvavYSeq+E//AMxUt3g6j1oNwbSPWgCnY72cYZh+ze5bPxzCfnr9ahMX7PcTbQrYuW2kyTBRyOk7EeWlaaHB5jpvzpO8HUetSUmiLSfJnfs67L3sPibly/bZMtshTIIJYidQTyB9a0Y9OXSkDg7EdN+fSk71fxD1FKTbGlRGcQ7N4W/+8soT1Ayn1WDUHc9nGFzBrbXbZH8QYT18Qmfnyq394Oo9aXOOo9aNwMs4j7LLgM2ryv5MMp9dRURjuymOTKhssVUyGQBomAZK68h6VtWcdR60hujqPWjUwSSGvC8CLVhLRghUCmRoesj4zTHiHZPB3jNywk9VlT0+6RUyHHUetJ3q/iHqKQyi4v2WYZjKXbqbaGGA+gNQ+I9l14TkvW2EzqCp/nWpd6Oo670C4Oo086NwszRuzOJt92O4zLaTKChBlj7zQDJ9NqofEsBcXMbiOmp95COe2tfQ/ej8Q9aR8rCDlI00MEeVOP4XYTepUYl7MsMLmPtyZyBn26CB15n6VuNcLNq2uqhBykAD5aV775fxL6inJ2RSoad5iJ9y1E75ztO8Zd45TXq29+BKoD4ZAYnmc0f5Yjzp0LgOxHTfnSm4Oo9aiSK/iEuqWIt4TKralmIK6mM3IGCD86MEFNw96uEiCsqfFoBpr5b/ACqQucJwzrdBRCt4g3ROjkbZtfhXj+wMKCT3KSZmdT4gFO50kADSpWAmIs2MhFsWZjQeGNf6gH0qGe3eInuMDlUiTnkDYgTGkyfpUwvAMINrSDRV0JGiAhRM8gT6muycKw5RrYRCjEOUmVJEQSJ/hGm1FgRGNe6IK28ISVUAG5lg6zB+8M22g2NdMLbzZ+8s4VdjpcmdwSTHKY+ZqRbg+GnMbacuenvFxpMe8zH51xHZrBjTul902/eacpbPl97mwB607FY0jHI2W1aw4tBzl3nJOh94axP0p6l3F92JS0bkEkD3d101ads2vwqU7xRzHrR3g6j1pWMj+F3cSWIvoirGhXrp/EfPlyqSpC46j1oVgdiDUQFpaSloASqnxjsXZuO957t4eM3oUrAMAsB4djl51YOMNeFlzhwGu6ZQYj3hO5HKaq/f8XKtmSxMHwgKQ37sc3GpBvGDpKATBmpIiyqjCcNdR+0xid4qEZlA2BVTlYRqEYzEaTvFPuKY/huIY3i99WaC2RQreAMoDaSc2UmDI0HlU3cfiJCf3azmBKswFsrk7tSqrLyB3kgj4fGm9n+08qhsNhQwDqTCQGZtGgN7mUeIDUk1MiQ4xPDe4s4fvsSFt3AUfIJJYrE+HfUawDvXnFWuHJh7d9r2Jyd5AICkhrSiAYGxGUfMc6nbbcSkFsNhxLKWyrbJyxJgl9WzA8uQipDii4rMPs+GtdybavkZEzZy0uplwA2UCNCJmTtRYysNjOHolqwXxB7u6zr4VlmLFTqRGhX3tCJGompTg1vh2Iwj4W2XK2LYYuyxcyuMxZTGpIXWBXd7eOZB/d7AYFywKWirDKCuXx6EnMCTXEHigZ2GGw2aAUPgBG05iG/DmUcp6DUgFbfCcMS1BvYojJJPhLasWgkDnJMbbE+KnXC8VgEuo1u/iw1sWH8SjKQtr9mDIgeG4eklias90Yw2bZTC2Vu97cV1ZbZXuZZkiH2nJMazmMU0NriOv93wv3IGRDMzKnxfdyKfPMPwmixUROMfBXbj3QcYs33aVUBA6eFsubdfFcJjncbyjxZHD8S9u19oxBYm1ZEqqjMmULPh5gqDHX51NK/FCqBsPhp1zAhCASBP39PvTE6xy1p5ZOM+ztmw1j7WjKykKuQqTBKEn3wqkwSN1osZG4d8FgL9y2r3O+71WzsitknJnRNoBVwCf4tJiKjcRhuH4pcTiFOJVbTu1zIoHvsZ0jxBYPUgfGpS43FXZi2Hw5VmQe7bY5ADMkvrDRG9OeF3cerr3+Gtd2wAuhVtzrm/C5mCVMEEQXoAg+IWsBiDbtl8QGs2zYUKFBMkrz0zZmI/y+vfs9hcDfa5Zt3L4bEWGEMFX9mVt6ggamMpAMxLaCTUxjvt4vObWHsPbl2UwmfPD5H1bqEmYOvxpqlviWe1OHwoCvBYKkrowzp4+S5BG8g8qAIPF8K4fhnuWrlzFyrC2SYOpKXBlYajR0M9K8YNuH6P3uLIW2twl1Vly2FyLoVIzQSNNZJ51YLv9qFCTYw7XMpMlLer5FgGbmgzArOvujlT++MR3VhreFsm8txBezrbEIAMxtwd5gLrGhosVFWtYjALYtWQ2JKWjduK2RGJColxydCJCukNAIzQDTEYfhYTL32KCkBJyg/7TN+GQZWNeWm5qesW+LQmbC4OQHJ8CQCVGWIfmRBiNhvFOp4n4v7rhpa34TCD9pm0a54zsPEQARI0NADKzw3AdwMcrX8tvEG4zADMWzAZSoEZRI21g1HcTxXDryEvexWRmu3FhVH7y4txgNJgGInlI1qx2bnEpy/Z8Olo3FOUBCcpzSCM4UnRNZ2Ogmu2FbGHC3M2GtDFgAIStsWoLGIIYyFiSOpFKxkKv2I2Gt97iAt/EZi0Kri54SCYGi5rqECOXSaXixwdy/cDvilZ7wRmVAFNy0syHK6qpQPEwCu1OyvEg6suEwqjMGHht5hodGOcbEDxLOh6054ovEGusqYew9kXgRmW2T3ZHiYAvqc0ySAdt6YisKeGBe8W9iXDKfwuZc5YVSJDEqT4RzPWKnsTwjCcPQYhrt4B7f2YMoUlQ4AzaDRhB16zXTFf2gyeHC4fN3YnOtszc8ece/zbuiPg00MOJhQi4fDBQCwUhSofUzGfTxRED8UxpQMrWIscMVcjXcVlJRF8KkwsZFDZZAgqAJ+Uk16uf2ZmM3cUrKVuxAHTSSNf3oEkyIidBVqwP9oHvhdw+FH7MvbgLBvE8/FJmNzGw1ow9rHG1fNyzhg/dgWkyJDPoTm8UclkTEjoBRYqITidrh1myuGuXLxFtLl9XyqWyXFmFYrEwwgdQKbjFcPsG+neYr9sjgsVViFQd4WU6k6QZM+dToXibtbHc4VP3eZ2VWAGTxZQGzaMI+YjrTbLxTw/3bDRkfMCtvRobIBD7aJ6mgDjhMHg8biWBvYoXXC3iGhATlWIAGnguKuXYjrrVt7O9nlweYJcdkbUqwHvaeKQByEee9VxrPEgwK4bCgBwZCIDAiIh9YkkbHfyBk8Lf4kMj3AjLn8aIi5sndhvCQ+p7zMnw186TGi1UtJS1WTErHPaXi7i4nF5XdY+xRDERIeYg6UUVPHyQnwd+F3CbN4Ekg3LEidDN++DI56Ko+Q6Uyc5jezawcTE6xAxZEdNVU/5R0paKs7kSG4tinXEoquwU2xIDED37g2FXzBXm+1cJXMYbC4mRJgwmkjnSUUSCJRuDYl2Zwzsw7xFgsSIyvpry0GlOuD4pzgeKEu0hLEHMZGvI8tqKKbEiNxeOuhsWBccBcOCPEdD3tvUa6e8fU9asnDLrLxDDKGIBxF6QDAMd5EjnHKiijsAvY28xx+HBYkG07EEyJNu0SY6kkmfM1XOzuOukWpuOf29kasToUuyN9vKiihAy1cCvMeAOSxJ+02xJMmO+s6fDU1BcPxTkLLsZxmDUyx1BsPIPUHpRRSXcbLD7N7zfblXMcv2bNE6SVtSY6nrVbx2IYXgAzRkxDRJie4JmOsgGeoooo7h2Od/G3Mg/aPr9i+8ebXSefM61KXGPfok+GMR4fu6YsAabbaUUVIiQ/FMbcWypFxwe9cSGIMA4cqJnYFmjpmPWrx24usLODIJBFgEEGDPeYcT8YZh8CetLRUX2JFM4Ji7hxFuXY/3qPeP+6phfxtzIn7R/wBwn3j/AL0+dFFMRoftPvsv2UKzKDh8bMEjbDNG3SoHsViXY2yzsSbWKBJJJIAvkAnnqB6Ciikvyjf5iv4LGXDhL5NxyZXUsZ/d4jnPkPSvQx93uJ7x57pTOczP2g6770UVIQ+7bYpxicKA7AHB2SQGIBOW5qetMLOLcgy7HXFfePJdKSihcB3LN2NvNGKOY6cPdhqdDncSPOANfIVV8Ti7ndOc7z9nwh9479d6KKFywZK4bGXM2F8b+JwW8R8Rz4kSddTCqPgB0rSPZkxOE1JMPp/yIfzJPzpKKhPglHkt1FFFUFh//9k=">
            <a:hlinkClick r:id="rId2"/>
          </p:cNvPr>
          <p:cNvSpPr>
            <a:spLocks noChangeAspect="1" noChangeArrowheads="1"/>
          </p:cNvSpPr>
          <p:nvPr/>
        </p:nvSpPr>
        <p:spPr bwMode="auto">
          <a:xfrm>
            <a:off x="838200" y="3581400"/>
            <a:ext cx="3181350" cy="238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0" name="Picture 6" descr="https://encrypted-tbn0.gstatic.com/images?q=tbn:ANd9GcRntqsxQTMP0NB0NOTENBilpYshq8S1YVKHkcyBNsMHdd2DUxO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3250" y="4038600"/>
            <a:ext cx="3700130" cy="24860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1.gstatic.com/images?q=tbn:ANd9GcRCJQmIfTAfRM_Ja9jKd-1jfEqKoF8eXG-lqd_bJcYtKIRezMH6">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 y="2852737"/>
            <a:ext cx="2571750" cy="3838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212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Berylium" panose="02000000000000000000" pitchFamily="2" charset="0"/>
              </a:rPr>
              <a:t>The Red Scare was a term used during the Cold War to identify all of the communists in America who posed as threats. Many Americans were fearful that there were enemies inside of America that they could not see. At the time of the Cold War, the US was an enemy to the Soviet Union, so many Soviets in America were treated like an enemy even if they were innocent.</a:t>
            </a:r>
          </a:p>
          <a:p>
            <a:r>
              <a:rPr lang="en-US" dirty="0">
                <a:latin typeface="Berylium" panose="02000000000000000000" pitchFamily="2" charset="0"/>
              </a:rPr>
              <a:t/>
            </a:r>
            <a:br>
              <a:rPr lang="en-US" dirty="0">
                <a:latin typeface="Berylium" panose="02000000000000000000" pitchFamily="2" charset="0"/>
              </a:rPr>
            </a:br>
            <a:r>
              <a:rPr lang="en-US" dirty="0">
                <a:latin typeface="Berylium" panose="02000000000000000000" pitchFamily="2" charset="0"/>
              </a:rPr>
              <a:t>The US government was heavily involved in the Red Scare. One of the main </a:t>
            </a:r>
            <a:r>
              <a:rPr lang="en-US" dirty="0" smtClean="0">
                <a:latin typeface="Berylium" panose="02000000000000000000" pitchFamily="2" charset="0"/>
              </a:rPr>
              <a:t>people against </a:t>
            </a:r>
            <a:r>
              <a:rPr lang="en-US" dirty="0">
                <a:latin typeface="Berylium" panose="02000000000000000000" pitchFamily="2" charset="0"/>
              </a:rPr>
              <a:t>communism was Senator Joseph </a:t>
            </a:r>
            <a:r>
              <a:rPr lang="en-US" dirty="0" smtClean="0">
                <a:latin typeface="Berylium" panose="02000000000000000000" pitchFamily="2" charset="0"/>
              </a:rPr>
              <a:t>McCarthy. Joseph was </a:t>
            </a:r>
            <a:r>
              <a:rPr lang="en-US" dirty="0">
                <a:latin typeface="Berylium" panose="02000000000000000000" pitchFamily="2" charset="0"/>
              </a:rPr>
              <a:t>determined to </a:t>
            </a:r>
            <a:r>
              <a:rPr lang="en-US" dirty="0" smtClean="0">
                <a:latin typeface="Berylium" panose="02000000000000000000" pitchFamily="2" charset="0"/>
              </a:rPr>
              <a:t>get rid of communists</a:t>
            </a:r>
            <a:r>
              <a:rPr lang="en-US" dirty="0">
                <a:latin typeface="Berylium" panose="02000000000000000000" pitchFamily="2" charset="0"/>
              </a:rPr>
              <a:t>. However, he used intimidation and gossip to get information. He often had little evidence when he accused people of working for the Soviet </a:t>
            </a:r>
            <a:r>
              <a:rPr lang="en-US" dirty="0" smtClean="0">
                <a:latin typeface="Berylium" panose="02000000000000000000" pitchFamily="2" charset="0"/>
              </a:rPr>
              <a:t>Union. Soon after, McCarthy was fired for conspiracy and ruining peoples lives.</a:t>
            </a:r>
            <a:endParaRPr lang="en-US" dirty="0">
              <a:latin typeface="Berylium" panose="02000000000000000000" pitchFamily="2" charset="0"/>
            </a:endParaRPr>
          </a:p>
        </p:txBody>
      </p:sp>
      <p:sp>
        <p:nvSpPr>
          <p:cNvPr id="3" name="Title 2"/>
          <p:cNvSpPr>
            <a:spLocks noGrp="1"/>
          </p:cNvSpPr>
          <p:nvPr>
            <p:ph type="title"/>
          </p:nvPr>
        </p:nvSpPr>
        <p:spPr>
          <a:xfrm>
            <a:off x="381000" y="304800"/>
            <a:ext cx="8381260" cy="1054394"/>
          </a:xfrm>
        </p:spPr>
        <p:txBody>
          <a:bodyPr/>
          <a:lstStyle/>
          <a:p>
            <a:r>
              <a:rPr lang="en-US" dirty="0" smtClean="0"/>
              <a:t>What was the red scare and who was involved?</a:t>
            </a:r>
            <a:endParaRPr lang="en-US" dirty="0"/>
          </a:p>
        </p:txBody>
      </p:sp>
    </p:spTree>
    <p:extLst>
      <p:ext uri="{BB962C8B-B14F-4D97-AF65-F5344CB8AC3E}">
        <p14:creationId xmlns:p14="http://schemas.microsoft.com/office/powerpoint/2010/main" val="2063653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Russia is associated with the Red Scare because America and the Soviet Union were at war. Many Soviets lived in America, so the Red Scare was a big problem there because of the fear of a terrorist attack.</a:t>
            </a:r>
            <a:endParaRPr lang="en-US" dirty="0"/>
          </a:p>
        </p:txBody>
      </p:sp>
      <p:sp>
        <p:nvSpPr>
          <p:cNvPr id="3" name="Title 2"/>
          <p:cNvSpPr>
            <a:spLocks noGrp="1"/>
          </p:cNvSpPr>
          <p:nvPr>
            <p:ph type="title"/>
          </p:nvPr>
        </p:nvSpPr>
        <p:spPr/>
        <p:txBody>
          <a:bodyPr/>
          <a:lstStyle/>
          <a:p>
            <a:r>
              <a:rPr lang="en-US" dirty="0" smtClean="0"/>
              <a:t>What places are associated with the red scare?</a:t>
            </a:r>
            <a:endParaRPr lang="en-US" dirty="0"/>
          </a:p>
        </p:txBody>
      </p:sp>
    </p:spTree>
    <p:extLst>
      <p:ext uri="{BB962C8B-B14F-4D97-AF65-F5344CB8AC3E}">
        <p14:creationId xmlns:p14="http://schemas.microsoft.com/office/powerpoint/2010/main" val="255551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Red Scare began in 1919 after several anarchist bombings in the US. Many Americans became afraid of more terrorist attacks and the Red Scare began. Just as quickly as the Red Scare began, it died down in 1920, only one year later.</a:t>
            </a:r>
            <a:r>
              <a:rPr lang="en-US" dirty="0">
                <a:latin typeface="Arial"/>
              </a:rPr>
              <a:t> When workers began to strike, many people blamed communism. A number of people were arrested just because they were thought to have communist beliefs</a:t>
            </a:r>
            <a:r>
              <a:rPr lang="en-US" dirty="0" smtClean="0">
                <a:latin typeface="Arial"/>
              </a:rPr>
              <a:t>.</a:t>
            </a:r>
          </a:p>
          <a:p>
            <a:endParaRPr lang="en-US" dirty="0">
              <a:latin typeface="Arial"/>
            </a:endParaRPr>
          </a:p>
          <a:p>
            <a:r>
              <a:rPr lang="en-US" dirty="0" smtClean="0"/>
              <a:t> Another important date in the Cold War </a:t>
            </a:r>
            <a:r>
              <a:rPr lang="en-US" dirty="0"/>
              <a:t>was February 9, 1950, </a:t>
            </a:r>
            <a:r>
              <a:rPr lang="en-US" dirty="0" smtClean="0"/>
              <a:t>when Joseph McCarthy claimed he had </a:t>
            </a:r>
            <a:r>
              <a:rPr lang="en-US" dirty="0"/>
              <a:t>a list of 205 people in the State Department who were known members of the American Communist Party. The </a:t>
            </a:r>
            <a:r>
              <a:rPr lang="en-US" dirty="0" smtClean="0"/>
              <a:t>citizens of America went </a:t>
            </a:r>
            <a:r>
              <a:rPr lang="en-US" dirty="0"/>
              <a:t>crazy with the thought </a:t>
            </a:r>
            <a:r>
              <a:rPr lang="en-US" dirty="0" smtClean="0"/>
              <a:t>of there enemies living </a:t>
            </a:r>
            <a:r>
              <a:rPr lang="en-US" dirty="0"/>
              <a:t>within the United States, </a:t>
            </a:r>
            <a:r>
              <a:rPr lang="en-US" dirty="0" smtClean="0"/>
              <a:t>and wanted them to be found and killed. </a:t>
            </a:r>
            <a:endParaRPr lang="en-US" dirty="0"/>
          </a:p>
        </p:txBody>
      </p:sp>
      <p:sp>
        <p:nvSpPr>
          <p:cNvPr id="3" name="Title 2"/>
          <p:cNvSpPr>
            <a:spLocks noGrp="1"/>
          </p:cNvSpPr>
          <p:nvPr>
            <p:ph type="title"/>
          </p:nvPr>
        </p:nvSpPr>
        <p:spPr/>
        <p:txBody>
          <a:bodyPr/>
          <a:lstStyle/>
          <a:p>
            <a:r>
              <a:rPr lang="en-US" dirty="0" smtClean="0"/>
              <a:t>Important dates </a:t>
            </a:r>
            <a:endParaRPr lang="en-US" dirty="0"/>
          </a:p>
        </p:txBody>
      </p:sp>
    </p:spTree>
    <p:extLst>
      <p:ext uri="{BB962C8B-B14F-4D97-AF65-F5344CB8AC3E}">
        <p14:creationId xmlns:p14="http://schemas.microsoft.com/office/powerpoint/2010/main" val="99983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Red Scare existed because many Americans were scared that there were communists living among them. The US citizens were also concerned because of all of the resent terrorist attacks.  According to the History Learning Site, The </a:t>
            </a:r>
            <a:r>
              <a:rPr lang="en-US" dirty="0"/>
              <a:t>fear of communism increased when a series of strikes occurred in 1919. The police of Boston went on strike and 100,000’s of steel and coal workers did likewise. The communists usually always got the </a:t>
            </a:r>
            <a:r>
              <a:rPr lang="en-US" dirty="0" smtClean="0"/>
              <a:t>blame. </a:t>
            </a:r>
            <a:endParaRPr lang="en-US" dirty="0"/>
          </a:p>
        </p:txBody>
      </p:sp>
      <p:sp>
        <p:nvSpPr>
          <p:cNvPr id="3" name="Title 2"/>
          <p:cNvSpPr>
            <a:spLocks noGrp="1"/>
          </p:cNvSpPr>
          <p:nvPr>
            <p:ph type="title"/>
          </p:nvPr>
        </p:nvSpPr>
        <p:spPr/>
        <p:txBody>
          <a:bodyPr/>
          <a:lstStyle/>
          <a:p>
            <a:r>
              <a:rPr lang="en-US" dirty="0" smtClean="0"/>
              <a:t>Why did the red scare exist?</a:t>
            </a:r>
            <a:endParaRPr lang="en-US" dirty="0"/>
          </a:p>
        </p:txBody>
      </p:sp>
    </p:spTree>
    <p:extLst>
      <p:ext uri="{BB962C8B-B14F-4D97-AF65-F5344CB8AC3E}">
        <p14:creationId xmlns:p14="http://schemas.microsoft.com/office/powerpoint/2010/main" val="49540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Red Scare was a sign that Americans were resisting change because they did not want anyone from the Soviet Union in America because they were seen as potentially dangerous. </a:t>
            </a:r>
            <a:endParaRPr lang="en-US" dirty="0"/>
          </a:p>
        </p:txBody>
      </p:sp>
      <p:sp>
        <p:nvSpPr>
          <p:cNvPr id="3" name="Title 2"/>
          <p:cNvSpPr>
            <a:spLocks noGrp="1"/>
          </p:cNvSpPr>
          <p:nvPr>
            <p:ph type="title"/>
          </p:nvPr>
        </p:nvSpPr>
        <p:spPr/>
        <p:txBody>
          <a:bodyPr/>
          <a:lstStyle/>
          <a:p>
            <a:r>
              <a:rPr lang="en-US" dirty="0" smtClean="0"/>
              <a:t>WAS AMERICA CHANGING?</a:t>
            </a:r>
            <a:endParaRPr lang="en-US" dirty="0"/>
          </a:p>
        </p:txBody>
      </p:sp>
    </p:spTree>
    <p:extLst>
      <p:ext uri="{BB962C8B-B14F-4D97-AF65-F5344CB8AC3E}">
        <p14:creationId xmlns:p14="http://schemas.microsoft.com/office/powerpoint/2010/main" val="189337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Cold War." </a:t>
            </a:r>
            <a:r>
              <a:rPr lang="en-US" i="1" dirty="0"/>
              <a:t>For Kids: Red Scare</a:t>
            </a:r>
            <a:r>
              <a:rPr lang="en-US" dirty="0"/>
              <a:t>. N.p., n.d. Web. 15 Dec. 2014</a:t>
            </a:r>
            <a:r>
              <a:rPr lang="en-US" dirty="0" smtClean="0"/>
              <a:t>.</a:t>
            </a:r>
          </a:p>
          <a:p>
            <a:endParaRPr lang="en-US" b="1" dirty="0"/>
          </a:p>
          <a:p>
            <a:r>
              <a:rPr lang="en-US" dirty="0"/>
              <a:t>"The Red Scare." </a:t>
            </a:r>
            <a:r>
              <a:rPr lang="en-US" i="1" dirty="0"/>
              <a:t>The Red Scare</a:t>
            </a:r>
            <a:r>
              <a:rPr lang="en-US" dirty="0"/>
              <a:t>. N.p., n.d. Web. 14 Dec. 2014.</a:t>
            </a:r>
          </a:p>
          <a:p>
            <a:endParaRPr lang="en-US" dirty="0"/>
          </a:p>
        </p:txBody>
      </p:sp>
      <p:sp>
        <p:nvSpPr>
          <p:cNvPr id="3" name="Title 2"/>
          <p:cNvSpPr>
            <a:spLocks noGrp="1"/>
          </p:cNvSpPr>
          <p:nvPr>
            <p:ph type="title"/>
          </p:nvPr>
        </p:nvSpPr>
        <p:spPr/>
        <p:txBody>
          <a:bodyPr/>
          <a:lstStyle/>
          <a:p>
            <a:r>
              <a:rPr lang="en-US" dirty="0" smtClean="0"/>
              <a:t>Bibliograph</a:t>
            </a:r>
            <a:r>
              <a:rPr lang="en-US" dirty="0"/>
              <a:t>y</a:t>
            </a:r>
          </a:p>
        </p:txBody>
      </p:sp>
    </p:spTree>
    <p:extLst>
      <p:ext uri="{BB962C8B-B14F-4D97-AF65-F5344CB8AC3E}">
        <p14:creationId xmlns:p14="http://schemas.microsoft.com/office/powerpoint/2010/main" val="3944082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65</TotalTime>
  <Words>447</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Grid</vt:lpstr>
      <vt:lpstr>The Red Scare </vt:lpstr>
      <vt:lpstr>What was the red scare and who was involved?</vt:lpstr>
      <vt:lpstr>What places are associated with the red scare?</vt:lpstr>
      <vt:lpstr>Important dates </vt:lpstr>
      <vt:lpstr>Why did the red scare exist?</vt:lpstr>
      <vt:lpstr>WAS AMERICA CHANGING?</vt:lpstr>
      <vt:lpstr>Bibliography</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Red Scare</dc:title>
  <dc:creator>HP</dc:creator>
  <cp:lastModifiedBy>Paul</cp:lastModifiedBy>
  <cp:revision>7</cp:revision>
  <dcterms:created xsi:type="dcterms:W3CDTF">2014-12-11T17:40:55Z</dcterms:created>
  <dcterms:modified xsi:type="dcterms:W3CDTF">2014-12-20T22:23:05Z</dcterms:modified>
</cp:coreProperties>
</file>