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07AE4-DCB7-4254-9BDA-8FE491257AEB}"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3694151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07AE4-DCB7-4254-9BDA-8FE491257AEB}"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2191897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07AE4-DCB7-4254-9BDA-8FE491257AEB}"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372165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07AE4-DCB7-4254-9BDA-8FE491257AEB}"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363598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07AE4-DCB7-4254-9BDA-8FE491257AEB}"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97881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07AE4-DCB7-4254-9BDA-8FE491257AEB}"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220480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07AE4-DCB7-4254-9BDA-8FE491257AEB}" type="datetimeFigureOut">
              <a:rPr lang="en-US" smtClean="0"/>
              <a:t>12/20/2014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1170811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07AE4-DCB7-4254-9BDA-8FE491257AEB}" type="datetimeFigureOut">
              <a:rPr lang="en-US" smtClean="0"/>
              <a:t>12/20/2014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357573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07AE4-DCB7-4254-9BDA-8FE491257AEB}" type="datetimeFigureOut">
              <a:rPr lang="en-US" smtClean="0"/>
              <a:t>12/20/2014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143984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07AE4-DCB7-4254-9BDA-8FE491257AEB}"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158293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07AE4-DCB7-4254-9BDA-8FE491257AEB}"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F3DA-7F9F-4F23-A31B-9E5792593C83}" type="slidenum">
              <a:rPr lang="en-US" smtClean="0"/>
              <a:t>‹#›</a:t>
            </a:fld>
            <a:endParaRPr lang="en-US"/>
          </a:p>
        </p:txBody>
      </p:sp>
    </p:spTree>
    <p:extLst>
      <p:ext uri="{BB962C8B-B14F-4D97-AF65-F5344CB8AC3E}">
        <p14:creationId xmlns:p14="http://schemas.microsoft.com/office/powerpoint/2010/main" val="229636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07AE4-DCB7-4254-9BDA-8FE491257AEB}" type="datetimeFigureOut">
              <a:rPr lang="en-US" smtClean="0"/>
              <a:t>12/20/2014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7F3DA-7F9F-4F23-A31B-9E5792593C83}" type="slidenum">
              <a:rPr lang="en-US" smtClean="0"/>
              <a:t>‹#›</a:t>
            </a:fld>
            <a:endParaRPr lang="en-US"/>
          </a:p>
        </p:txBody>
      </p:sp>
    </p:spTree>
    <p:extLst>
      <p:ext uri="{BB962C8B-B14F-4D97-AF65-F5344CB8AC3E}">
        <p14:creationId xmlns:p14="http://schemas.microsoft.com/office/powerpoint/2010/main" val="421489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VfOR1XCMf7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Xenophobia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377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Xenophobia?</a:t>
            </a:r>
            <a:endParaRPr lang="en-US" dirty="0"/>
          </a:p>
        </p:txBody>
      </p:sp>
      <p:sp>
        <p:nvSpPr>
          <p:cNvPr id="3" name="Content Placeholder 2"/>
          <p:cNvSpPr>
            <a:spLocks noGrp="1"/>
          </p:cNvSpPr>
          <p:nvPr>
            <p:ph idx="1"/>
          </p:nvPr>
        </p:nvSpPr>
        <p:spPr/>
        <p:txBody>
          <a:bodyPr>
            <a:noAutofit/>
          </a:bodyPr>
          <a:lstStyle/>
          <a:p>
            <a:r>
              <a:rPr lang="en-US" sz="6600" dirty="0"/>
              <a:t>Xenophobia is the intense or irrational dislike or fear of people from other countries.</a:t>
            </a:r>
          </a:p>
        </p:txBody>
      </p:sp>
    </p:spTree>
    <p:extLst>
      <p:ext uri="{BB962C8B-B14F-4D97-AF65-F5344CB8AC3E}">
        <p14:creationId xmlns:p14="http://schemas.microsoft.com/office/powerpoint/2010/main" val="398478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Who was involved with xenophobia?</a:t>
            </a:r>
            <a:endParaRPr lang="en-US" dirty="0"/>
          </a:p>
        </p:txBody>
      </p:sp>
      <p:sp>
        <p:nvSpPr>
          <p:cNvPr id="3" name="Content Placeholder 2"/>
          <p:cNvSpPr>
            <a:spLocks noGrp="1"/>
          </p:cNvSpPr>
          <p:nvPr>
            <p:ph idx="1"/>
          </p:nvPr>
        </p:nvSpPr>
        <p:spPr/>
        <p:txBody>
          <a:bodyPr/>
          <a:lstStyle/>
          <a:p>
            <a:r>
              <a:rPr lang="en-US" dirty="0"/>
              <a:t>The majority of Americans were influenced by the Ku Klux Klan agency, which discriminated and persecuted immigrants and minorities in America. The KKK advocate white supremacists and attack blacks, Catholics, Jews, and foreigners. </a:t>
            </a:r>
          </a:p>
        </p:txBody>
      </p:sp>
    </p:spTree>
    <p:extLst>
      <p:ext uri="{BB962C8B-B14F-4D97-AF65-F5344CB8AC3E}">
        <p14:creationId xmlns:p14="http://schemas.microsoft.com/office/powerpoint/2010/main" val="369909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did the KKK do?</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KKK really bloomed in the 1920’s. They marketed messages nationwide through paid </a:t>
            </a:r>
            <a:r>
              <a:rPr lang="en-US" dirty="0" err="1"/>
              <a:t>kleagles</a:t>
            </a:r>
            <a:r>
              <a:rPr lang="en-US" dirty="0"/>
              <a:t>. They violently sent threats, whipped, and labeled immigrants as intolerant. Their main target was eliminating blacks. To become popular, they sponsored events and promoted Klan sympathizers running in the political office.</a:t>
            </a:r>
            <a:endParaRPr lang="en-US" b="0" dirty="0" smtClean="0">
              <a:effectLst/>
            </a:endParaRPr>
          </a:p>
          <a:p>
            <a:r>
              <a:rPr lang="en-US" u="sng" dirty="0">
                <a:hlinkClick r:id="rId2"/>
              </a:rPr>
              <a:t>https://www.youtube.com/watch?v=VfOR1XCMf7A</a:t>
            </a:r>
            <a:r>
              <a:rPr lang="en-US" dirty="0"/>
              <a:t> This video will explain more about the 1920s and the racism that was </a:t>
            </a:r>
            <a:r>
              <a:rPr lang="en-US" dirty="0" err="1"/>
              <a:t>occuring</a:t>
            </a:r>
            <a:r>
              <a:rPr lang="en-US" dirty="0"/>
              <a:t> with it. </a:t>
            </a:r>
          </a:p>
        </p:txBody>
      </p:sp>
    </p:spTree>
    <p:extLst>
      <p:ext uri="{BB962C8B-B14F-4D97-AF65-F5344CB8AC3E}">
        <p14:creationId xmlns:p14="http://schemas.microsoft.com/office/powerpoint/2010/main" val="3272713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Where did xenophobia occur?</a:t>
            </a:r>
            <a:endParaRPr lang="en-US" dirty="0"/>
          </a:p>
        </p:txBody>
      </p:sp>
      <p:sp>
        <p:nvSpPr>
          <p:cNvPr id="3" name="Content Placeholder 2"/>
          <p:cNvSpPr>
            <a:spLocks noGrp="1"/>
          </p:cNvSpPr>
          <p:nvPr>
            <p:ph idx="1"/>
          </p:nvPr>
        </p:nvSpPr>
        <p:spPr/>
        <p:txBody>
          <a:bodyPr>
            <a:noAutofit/>
          </a:bodyPr>
          <a:lstStyle/>
          <a:p>
            <a:r>
              <a:rPr lang="en-US" sz="6000" dirty="0"/>
              <a:t>Xenophobia was mainly concentrated in rural areas and especially in the Southern United States.</a:t>
            </a:r>
          </a:p>
        </p:txBody>
      </p:sp>
    </p:spTree>
    <p:extLst>
      <p:ext uri="{BB962C8B-B14F-4D97-AF65-F5344CB8AC3E}">
        <p14:creationId xmlns:p14="http://schemas.microsoft.com/office/powerpoint/2010/main" val="1756298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When was xenophobia relevant?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1921, Congress insisted that America must stay American, so they passed the Emergency Quota Act, which blocked Southern and Eastern Europeans. On April 15, 1920 a guard and a paymaster were assassinated. The police unfairly misjudged two Italian immigrants, Sacco and Vanzetti, as murderers and thieves. Later on, a gangster admitted to the crime, but Sacco and Vanzetti were still executed, after claiming they were innocent the whole time. They found no evidence of stolen money from them. </a:t>
            </a:r>
          </a:p>
        </p:txBody>
      </p:sp>
    </p:spTree>
    <p:extLst>
      <p:ext uri="{BB962C8B-B14F-4D97-AF65-F5344CB8AC3E}">
        <p14:creationId xmlns:p14="http://schemas.microsoft.com/office/powerpoint/2010/main" val="634001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a:t>
            </a:r>
            <a:r>
              <a:rPr lang="en-US" b="1" dirty="0" smtClean="0"/>
              <a:t>did </a:t>
            </a:r>
            <a:r>
              <a:rPr lang="en-US" b="1" dirty="0"/>
              <a:t>xenophobia exist?</a:t>
            </a:r>
            <a:endParaRPr lang="en-US" dirty="0"/>
          </a:p>
        </p:txBody>
      </p:sp>
      <p:sp>
        <p:nvSpPr>
          <p:cNvPr id="3" name="Content Placeholder 2"/>
          <p:cNvSpPr>
            <a:spLocks noGrp="1"/>
          </p:cNvSpPr>
          <p:nvPr>
            <p:ph idx="1"/>
          </p:nvPr>
        </p:nvSpPr>
        <p:spPr/>
        <p:txBody>
          <a:bodyPr>
            <a:noAutofit/>
          </a:bodyPr>
          <a:lstStyle/>
          <a:p>
            <a:r>
              <a:rPr lang="en-US" sz="6000" dirty="0"/>
              <a:t>People were concerned with the purity of America, and they believed only Americans should stay here.</a:t>
            </a:r>
          </a:p>
        </p:txBody>
      </p:sp>
    </p:spTree>
    <p:extLst>
      <p:ext uri="{BB962C8B-B14F-4D97-AF65-F5344CB8AC3E}">
        <p14:creationId xmlns:p14="http://schemas.microsoft.com/office/powerpoint/2010/main" val="1937928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285</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Xenophobia</vt:lpstr>
      <vt:lpstr>What is Xenophobia?</vt:lpstr>
      <vt:lpstr>Who was involved with xenophobia?</vt:lpstr>
      <vt:lpstr>What did the KKK do?</vt:lpstr>
      <vt:lpstr>Where did xenophobia occur?</vt:lpstr>
      <vt:lpstr>When was xenophobia relevant?</vt:lpstr>
      <vt:lpstr>Why did xenophobia exist?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Xenophobia</dc:title>
  <dc:creator>Paul</dc:creator>
  <cp:lastModifiedBy>Paul</cp:lastModifiedBy>
  <cp:revision>2</cp:revision>
  <dcterms:created xsi:type="dcterms:W3CDTF">2014-12-20T22:50:10Z</dcterms:created>
  <dcterms:modified xsi:type="dcterms:W3CDTF">2014-12-20T23:01:58Z</dcterms:modified>
</cp:coreProperties>
</file>