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59" r:id="rId6"/>
    <p:sldId id="262" r:id="rId7"/>
    <p:sldId id="265" r:id="rId8"/>
    <p:sldId id="266" r:id="rId9"/>
    <p:sldId id="260" r:id="rId10"/>
    <p:sldId id="261"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5FD2D34-A7B5-45C6-A717-ADCFC749356D}"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3F6B403-97D4-4124-941B-267238AA6066}"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D2D34-A7B5-45C6-A717-ADCFC749356D}"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FD2D34-A7B5-45C6-A717-ADCFC749356D}"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D2D34-A7B5-45C6-A717-ADCFC749356D}"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5FD2D34-A7B5-45C6-A717-ADCFC749356D}" type="datetimeFigureOut">
              <a:rPr lang="en-US" smtClean="0"/>
              <a:t>1/6/2015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6B403-97D4-4124-941B-267238AA6066}"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FD2D34-A7B5-45C6-A717-ADCFC749356D}"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FD2D34-A7B5-45C6-A717-ADCFC749356D}" type="datetimeFigureOut">
              <a:rPr lang="en-US" smtClean="0"/>
              <a:t>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FD2D34-A7B5-45C6-A717-ADCFC749356D}" type="datetimeFigureOut">
              <a:rPr lang="en-US" smtClean="0"/>
              <a:t>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5FD2D34-A7B5-45C6-A717-ADCFC749356D}" type="datetimeFigureOut">
              <a:rPr lang="en-US" smtClean="0"/>
              <a:t>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FD2D34-A7B5-45C6-A717-ADCFC749356D}"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6B403-97D4-4124-941B-267238AA6066}"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45FD2D34-A7B5-45C6-A717-ADCFC749356D}" type="datetimeFigureOut">
              <a:rPr lang="en-US" smtClean="0"/>
              <a:t>1/6/2015</a:t>
            </a:fld>
            <a:endParaRPr lang="en-US"/>
          </a:p>
        </p:txBody>
      </p:sp>
      <p:sp>
        <p:nvSpPr>
          <p:cNvPr id="7" name="Slide Number Placeholder 6"/>
          <p:cNvSpPr>
            <a:spLocks noGrp="1"/>
          </p:cNvSpPr>
          <p:nvPr>
            <p:ph type="sldNum" sz="quarter" idx="12"/>
          </p:nvPr>
        </p:nvSpPr>
        <p:spPr/>
        <p:txBody>
          <a:bodyPr/>
          <a:lstStyle/>
          <a:p>
            <a:fld id="{33F6B403-97D4-4124-941B-267238AA6066}"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45FD2D34-A7B5-45C6-A717-ADCFC749356D}" type="datetimeFigureOut">
              <a:rPr lang="en-US" smtClean="0"/>
              <a:t>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3F6B403-97D4-4124-941B-267238AA6066}"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805" y="4572000"/>
            <a:ext cx="6553200" cy="685800"/>
          </a:xfrm>
        </p:spPr>
        <p:txBody>
          <a:bodyPr>
            <a:noAutofit/>
          </a:bodyPr>
          <a:lstStyle/>
          <a:p>
            <a:r>
              <a:rPr lang="en-US" sz="4800" dirty="0" smtClean="0"/>
              <a:t>Great Depression</a:t>
            </a:r>
            <a:endParaRPr lang="en-US" sz="4800" dirty="0"/>
          </a:p>
        </p:txBody>
      </p:sp>
      <p:sp>
        <p:nvSpPr>
          <p:cNvPr id="2" name="Title 1"/>
          <p:cNvSpPr>
            <a:spLocks noGrp="1"/>
          </p:cNvSpPr>
          <p:nvPr>
            <p:ph type="ctrTitle"/>
          </p:nvPr>
        </p:nvSpPr>
        <p:spPr>
          <a:xfrm>
            <a:off x="304800" y="2895601"/>
            <a:ext cx="7239000" cy="1676400"/>
          </a:xfrm>
        </p:spPr>
        <p:txBody>
          <a:bodyPr/>
          <a:lstStyle/>
          <a:p>
            <a:r>
              <a:rPr lang="en-US" sz="6600" dirty="0" smtClean="0"/>
              <a:t>1920s Economy</a:t>
            </a:r>
            <a:endParaRPr lang="en-US" sz="6600" dirty="0"/>
          </a:p>
        </p:txBody>
      </p:sp>
    </p:spTree>
    <p:extLst>
      <p:ext uri="{BB962C8B-B14F-4D97-AF65-F5344CB8AC3E}">
        <p14:creationId xmlns:p14="http://schemas.microsoft.com/office/powerpoint/2010/main" val="658396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Lower trade</a:t>
            </a:r>
            <a:endParaRPr lang="en-US" sz="8000" dirty="0"/>
          </a:p>
        </p:txBody>
      </p:sp>
      <p:sp>
        <p:nvSpPr>
          <p:cNvPr id="3" name="Content Placeholder 2"/>
          <p:cNvSpPr>
            <a:spLocks noGrp="1"/>
          </p:cNvSpPr>
          <p:nvPr>
            <p:ph idx="1"/>
          </p:nvPr>
        </p:nvSpPr>
        <p:spPr/>
        <p:txBody>
          <a:bodyPr>
            <a:noAutofit/>
          </a:bodyPr>
          <a:lstStyle/>
          <a:p>
            <a:r>
              <a:rPr lang="en-US" sz="2800" dirty="0" smtClean="0"/>
              <a:t>During the 1920s European countries were still recovering from the devastation of WWI </a:t>
            </a:r>
          </a:p>
          <a:p>
            <a:endParaRPr lang="en-US" sz="2800" dirty="0"/>
          </a:p>
          <a:p>
            <a:r>
              <a:rPr lang="en-US" sz="2800" dirty="0" smtClean="0"/>
              <a:t>This eventually leads to Hitler’s power </a:t>
            </a:r>
            <a:r>
              <a:rPr lang="en-US" sz="2800" dirty="0" smtClean="0"/>
              <a:t>(</a:t>
            </a:r>
            <a:r>
              <a:rPr lang="en-US" sz="2800" dirty="0" smtClean="0"/>
              <a:t>do not</a:t>
            </a:r>
            <a:r>
              <a:rPr lang="en-US" sz="2800" dirty="0" smtClean="0"/>
              <a:t> ask questions </a:t>
            </a:r>
            <a:r>
              <a:rPr lang="en-US" sz="2800" dirty="0" smtClean="0"/>
              <a:t>about </a:t>
            </a:r>
            <a:r>
              <a:rPr lang="en-US" sz="2800" dirty="0" smtClean="0"/>
              <a:t>this, we will get to it later)</a:t>
            </a:r>
            <a:endParaRPr lang="en-US" sz="2800" dirty="0" smtClean="0"/>
          </a:p>
          <a:p>
            <a:endParaRPr lang="en-US" sz="2800" dirty="0"/>
          </a:p>
          <a:p>
            <a:r>
              <a:rPr lang="en-US" sz="2800" dirty="0" smtClean="0"/>
              <a:t>European consumers did not have the money needed to buy many American goods </a:t>
            </a:r>
            <a:endParaRPr lang="en-US" sz="2800" dirty="0"/>
          </a:p>
        </p:txBody>
      </p:sp>
    </p:spTree>
    <p:extLst>
      <p:ext uri="{BB962C8B-B14F-4D97-AF65-F5344CB8AC3E}">
        <p14:creationId xmlns:p14="http://schemas.microsoft.com/office/powerpoint/2010/main" val="2940794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America falls into recession and depression</a:t>
            </a:r>
            <a:endParaRPr lang="en-US" dirty="0"/>
          </a:p>
        </p:txBody>
      </p:sp>
      <p:sp>
        <p:nvSpPr>
          <p:cNvPr id="3" name="Content Placeholder 2"/>
          <p:cNvSpPr>
            <a:spLocks noGrp="1"/>
          </p:cNvSpPr>
          <p:nvPr>
            <p:ph idx="1"/>
          </p:nvPr>
        </p:nvSpPr>
        <p:spPr/>
        <p:txBody>
          <a:bodyPr/>
          <a:lstStyle/>
          <a:p>
            <a:r>
              <a:rPr lang="en-US" dirty="0" smtClean="0"/>
              <a:t>Now people are without jobs, without investments, and cannot get any of their money out of the bank</a:t>
            </a:r>
          </a:p>
          <a:p>
            <a:endParaRPr lang="en-US" dirty="0"/>
          </a:p>
          <a:p>
            <a:r>
              <a:rPr lang="en-US" dirty="0" smtClean="0"/>
              <a:t>Businesses have no money because they can’t sell anything and their stocks are worthless</a:t>
            </a:r>
          </a:p>
          <a:p>
            <a:endParaRPr lang="en-US" dirty="0"/>
          </a:p>
          <a:p>
            <a:r>
              <a:rPr lang="en-US" dirty="0" smtClean="0"/>
              <a:t>Banks have no money because people and businesses cannot repay their loans and people won’t put money in the bank after they see that the bank will not give their money back in interest</a:t>
            </a:r>
          </a:p>
          <a:p>
            <a:endParaRPr lang="en-US" dirty="0"/>
          </a:p>
          <a:p>
            <a:endParaRPr lang="en-US" dirty="0"/>
          </a:p>
        </p:txBody>
      </p:sp>
    </p:spTree>
    <p:extLst>
      <p:ext uri="{BB962C8B-B14F-4D97-AF65-F5344CB8AC3E}">
        <p14:creationId xmlns:p14="http://schemas.microsoft.com/office/powerpoint/2010/main" val="1938798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sym typeface="Wingdings" panose="05000000000000000000" pitchFamily="2" charset="2"/>
              </a:rPr>
              <a:t>America Sad</a:t>
            </a:r>
            <a:endParaRPr lang="en-US" sz="7200" dirty="0"/>
          </a:p>
        </p:txBody>
      </p:sp>
      <p:sp>
        <p:nvSpPr>
          <p:cNvPr id="3" name="Content Placeholder 2"/>
          <p:cNvSpPr>
            <a:spLocks noGrp="1"/>
          </p:cNvSpPr>
          <p:nvPr>
            <p:ph idx="1"/>
          </p:nvPr>
        </p:nvSpPr>
        <p:spPr/>
        <p:txBody>
          <a:bodyPr>
            <a:noAutofit/>
          </a:bodyPr>
          <a:lstStyle/>
          <a:p>
            <a:r>
              <a:rPr lang="en-US" sz="8000" dirty="0" smtClean="0"/>
              <a:t>This starts a recession and eventually a depression</a:t>
            </a:r>
            <a:endParaRPr lang="en-US" sz="8000" dirty="0"/>
          </a:p>
        </p:txBody>
      </p:sp>
    </p:spTree>
    <p:extLst>
      <p:ext uri="{BB962C8B-B14F-4D97-AF65-F5344CB8AC3E}">
        <p14:creationId xmlns:p14="http://schemas.microsoft.com/office/powerpoint/2010/main" val="2618050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America made </a:t>
            </a:r>
            <a:r>
              <a:rPr lang="en-US" sz="4400" dirty="0" smtClean="0"/>
              <a:t>lots of money during the 1920s</a:t>
            </a:r>
            <a:endParaRPr lang="en-US" sz="4400" dirty="0"/>
          </a:p>
        </p:txBody>
      </p:sp>
      <p:sp>
        <p:nvSpPr>
          <p:cNvPr id="3" name="Content Placeholder 2"/>
          <p:cNvSpPr>
            <a:spLocks noGrp="1"/>
          </p:cNvSpPr>
          <p:nvPr>
            <p:ph idx="1"/>
          </p:nvPr>
        </p:nvSpPr>
        <p:spPr/>
        <p:txBody>
          <a:bodyPr>
            <a:normAutofit fontScale="70000" lnSpcReduction="20000"/>
          </a:bodyPr>
          <a:lstStyle/>
          <a:p>
            <a:r>
              <a:rPr lang="en-US" sz="4500" dirty="0" smtClean="0"/>
              <a:t>Higher productivity and consumer demand (people wanting to buy things) led to increased business profits</a:t>
            </a:r>
          </a:p>
          <a:p>
            <a:endParaRPr lang="en-US" sz="4500" dirty="0"/>
          </a:p>
          <a:p>
            <a:r>
              <a:rPr lang="en-US" sz="4500" dirty="0" smtClean="0"/>
              <a:t>Companies began investing increasing amounts of money in the stock market </a:t>
            </a:r>
          </a:p>
          <a:p>
            <a:endParaRPr lang="en-US" sz="4500" dirty="0"/>
          </a:p>
          <a:p>
            <a:r>
              <a:rPr lang="en-US" sz="4500" dirty="0" smtClean="0"/>
              <a:t>For most of the 1920s, the stock market was a bull market (generally rising stock prices)</a:t>
            </a:r>
          </a:p>
          <a:p>
            <a:endParaRPr lang="en-US" dirty="0" smtClean="0"/>
          </a:p>
          <a:p>
            <a:endParaRPr lang="en-US" dirty="0"/>
          </a:p>
          <a:p>
            <a:endParaRPr lang="en-US" dirty="0"/>
          </a:p>
        </p:txBody>
      </p:sp>
    </p:spTree>
    <p:extLst>
      <p:ext uri="{BB962C8B-B14F-4D97-AF65-F5344CB8AC3E}">
        <p14:creationId xmlns:p14="http://schemas.microsoft.com/office/powerpoint/2010/main" val="2848272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dirty="0" smtClean="0"/>
              <a:t>Optimism</a:t>
            </a:r>
            <a:endParaRPr lang="en-US" sz="11500" dirty="0"/>
          </a:p>
        </p:txBody>
      </p:sp>
      <p:sp>
        <p:nvSpPr>
          <p:cNvPr id="3" name="Content Placeholder 2"/>
          <p:cNvSpPr>
            <a:spLocks noGrp="1"/>
          </p:cNvSpPr>
          <p:nvPr>
            <p:ph idx="1"/>
          </p:nvPr>
        </p:nvSpPr>
        <p:spPr/>
        <p:txBody>
          <a:bodyPr>
            <a:normAutofit/>
          </a:bodyPr>
          <a:lstStyle/>
          <a:p>
            <a:r>
              <a:rPr lang="en-US" sz="3600" dirty="0"/>
              <a:t>Everyone (people, business, banks and government) thought the economy would continue to grow</a:t>
            </a:r>
          </a:p>
          <a:p>
            <a:endParaRPr lang="en-US" sz="3600" dirty="0"/>
          </a:p>
          <a:p>
            <a:r>
              <a:rPr lang="en-US" sz="3600" dirty="0"/>
              <a:t>People were optimistic about the future and therefore willing to take risks to improve their situation </a:t>
            </a:r>
          </a:p>
          <a:p>
            <a:endParaRPr lang="en-US" dirty="0"/>
          </a:p>
        </p:txBody>
      </p:sp>
    </p:spTree>
    <p:extLst>
      <p:ext uri="{BB962C8B-B14F-4D97-AF65-F5344CB8AC3E}">
        <p14:creationId xmlns:p14="http://schemas.microsoft.com/office/powerpoint/2010/main" val="2351297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Optimism (Continued)</a:t>
            </a:r>
            <a:endParaRPr lang="en-US" sz="4800" dirty="0"/>
          </a:p>
        </p:txBody>
      </p:sp>
      <p:sp>
        <p:nvSpPr>
          <p:cNvPr id="3" name="Content Placeholder 2"/>
          <p:cNvSpPr>
            <a:spLocks noGrp="1"/>
          </p:cNvSpPr>
          <p:nvPr>
            <p:ph idx="1"/>
          </p:nvPr>
        </p:nvSpPr>
        <p:spPr/>
        <p:txBody>
          <a:bodyPr>
            <a:noAutofit/>
          </a:bodyPr>
          <a:lstStyle/>
          <a:p>
            <a:r>
              <a:rPr lang="en-US" sz="3200" dirty="0"/>
              <a:t>They borrowed money to be able to buy a car, a home or stocks (things that until that time were not </a:t>
            </a:r>
            <a:r>
              <a:rPr lang="en-US" sz="3200" dirty="0" smtClean="0"/>
              <a:t>affordable)</a:t>
            </a:r>
            <a:endParaRPr lang="en-US" sz="3200" dirty="0"/>
          </a:p>
          <a:p>
            <a:endParaRPr lang="en-US" sz="3200" dirty="0" smtClean="0"/>
          </a:p>
          <a:p>
            <a:r>
              <a:rPr lang="en-US" sz="3200" dirty="0"/>
              <a:t>Banks were optimistic about the future and therefore were very willing to take risks by lending money to people or businesses (“easy money</a:t>
            </a:r>
            <a:r>
              <a:rPr lang="en-US" sz="3200" dirty="0" smtClean="0"/>
              <a:t>”)</a:t>
            </a:r>
            <a:endParaRPr lang="en-US" sz="3200" dirty="0"/>
          </a:p>
        </p:txBody>
      </p:sp>
    </p:spTree>
    <p:extLst>
      <p:ext uri="{BB962C8B-B14F-4D97-AF65-F5344CB8AC3E}">
        <p14:creationId xmlns:p14="http://schemas.microsoft.com/office/powerpoint/2010/main" val="3801888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Demand slows down</a:t>
            </a:r>
            <a:endParaRPr lang="en-US" sz="4800" dirty="0"/>
          </a:p>
        </p:txBody>
      </p:sp>
      <p:sp>
        <p:nvSpPr>
          <p:cNvPr id="3" name="Content Placeholder 2"/>
          <p:cNvSpPr>
            <a:spLocks noGrp="1"/>
          </p:cNvSpPr>
          <p:nvPr>
            <p:ph idx="1"/>
          </p:nvPr>
        </p:nvSpPr>
        <p:spPr/>
        <p:txBody>
          <a:bodyPr>
            <a:normAutofit fontScale="70000" lnSpcReduction="20000"/>
          </a:bodyPr>
          <a:lstStyle/>
          <a:p>
            <a:r>
              <a:rPr lang="en-US" sz="4600" dirty="0" smtClean="0"/>
              <a:t>As long as demand stayed high (people kept buying things), rising productivity meant growing profits (wealth)</a:t>
            </a:r>
          </a:p>
          <a:p>
            <a:endParaRPr lang="en-US" sz="4600" dirty="0"/>
          </a:p>
          <a:p>
            <a:r>
              <a:rPr lang="en-US" sz="4600" dirty="0" smtClean="0"/>
              <a:t>By the late 1920s most of the people who could afford cars, large appliances and radios had already bought them, often on installment plans</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321507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60672" cy="1039427"/>
          </a:xfrm>
        </p:spPr>
        <p:txBody>
          <a:bodyPr>
            <a:noAutofit/>
          </a:bodyPr>
          <a:lstStyle/>
          <a:p>
            <a:r>
              <a:rPr lang="en-US" sz="4800" dirty="0" smtClean="0"/>
              <a:t>Demand slows down (Continued)</a:t>
            </a:r>
            <a:endParaRPr lang="en-US" sz="4800" dirty="0"/>
          </a:p>
        </p:txBody>
      </p:sp>
      <p:sp>
        <p:nvSpPr>
          <p:cNvPr id="3" name="Content Placeholder 2"/>
          <p:cNvSpPr>
            <a:spLocks noGrp="1"/>
          </p:cNvSpPr>
          <p:nvPr>
            <p:ph idx="1"/>
          </p:nvPr>
        </p:nvSpPr>
        <p:spPr/>
        <p:txBody>
          <a:bodyPr>
            <a:noAutofit/>
          </a:bodyPr>
          <a:lstStyle/>
          <a:p>
            <a:r>
              <a:rPr lang="en-US" dirty="0" smtClean="0"/>
              <a:t>During the late 1920s people began to be concerned that they owed too much money and stopped buying as much as they had been</a:t>
            </a:r>
          </a:p>
          <a:p>
            <a:endParaRPr lang="en-US" dirty="0"/>
          </a:p>
          <a:p>
            <a:r>
              <a:rPr lang="en-US" dirty="0" smtClean="0"/>
              <a:t>When people stop buying, businesses slow down and become concerned that they are not selling and start to “lay off” workers</a:t>
            </a:r>
          </a:p>
          <a:p>
            <a:endParaRPr lang="en-US" dirty="0"/>
          </a:p>
          <a:p>
            <a:r>
              <a:rPr lang="en-US" dirty="0" smtClean="0"/>
              <a:t>When businesses slow down, investors become concerned that the stocks for these businesses are not as valuable anymore and start to sell the stocks</a:t>
            </a:r>
          </a:p>
        </p:txBody>
      </p:sp>
    </p:spTree>
    <p:extLst>
      <p:ext uri="{BB962C8B-B14F-4D97-AF65-F5344CB8AC3E}">
        <p14:creationId xmlns:p14="http://schemas.microsoft.com/office/powerpoint/2010/main" val="3860265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Stock Prices fall</a:t>
            </a:r>
            <a:endParaRPr lang="en-US" sz="6000" dirty="0"/>
          </a:p>
        </p:txBody>
      </p:sp>
      <p:sp>
        <p:nvSpPr>
          <p:cNvPr id="3" name="Content Placeholder 2"/>
          <p:cNvSpPr>
            <a:spLocks noGrp="1"/>
          </p:cNvSpPr>
          <p:nvPr>
            <p:ph idx="1"/>
          </p:nvPr>
        </p:nvSpPr>
        <p:spPr/>
        <p:txBody>
          <a:bodyPr>
            <a:noAutofit/>
          </a:bodyPr>
          <a:lstStyle/>
          <a:p>
            <a:r>
              <a:rPr lang="en-US" sz="3200" dirty="0" smtClean="0"/>
              <a:t>If everyone is selling their stock and no one is buying, the prices go down…and down…and down</a:t>
            </a:r>
          </a:p>
          <a:p>
            <a:endParaRPr lang="en-US" sz="3200" dirty="0"/>
          </a:p>
          <a:p>
            <a:r>
              <a:rPr lang="en-US" sz="3200" dirty="0" smtClean="0"/>
              <a:t>Now people have lost their jobs, investors have lost their stock investments, and they all owe the bank money to repay their loans and they can’t pay</a:t>
            </a:r>
          </a:p>
        </p:txBody>
      </p:sp>
    </p:spTree>
    <p:extLst>
      <p:ext uri="{BB962C8B-B14F-4D97-AF65-F5344CB8AC3E}">
        <p14:creationId xmlns:p14="http://schemas.microsoft.com/office/powerpoint/2010/main" val="2678098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Banks run out of money</a:t>
            </a:r>
            <a:endParaRPr lang="en-US" sz="4800" dirty="0"/>
          </a:p>
        </p:txBody>
      </p:sp>
      <p:sp>
        <p:nvSpPr>
          <p:cNvPr id="3" name="Content Placeholder 2"/>
          <p:cNvSpPr>
            <a:spLocks noGrp="1"/>
          </p:cNvSpPr>
          <p:nvPr>
            <p:ph idx="1"/>
          </p:nvPr>
        </p:nvSpPr>
        <p:spPr/>
        <p:txBody>
          <a:bodyPr>
            <a:noAutofit/>
          </a:bodyPr>
          <a:lstStyle/>
          <a:p>
            <a:r>
              <a:rPr lang="en-US" sz="5400" dirty="0" smtClean="0"/>
              <a:t>The banks now have no money and therefore can’t give back money to the people that have deposits in the bank</a:t>
            </a:r>
          </a:p>
        </p:txBody>
      </p:sp>
    </p:spTree>
    <p:extLst>
      <p:ext uri="{BB962C8B-B14F-4D97-AF65-F5344CB8AC3E}">
        <p14:creationId xmlns:p14="http://schemas.microsoft.com/office/powerpoint/2010/main" val="3690630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Income inequality</a:t>
            </a:r>
            <a:endParaRPr lang="en-US" sz="5400" dirty="0"/>
          </a:p>
        </p:txBody>
      </p:sp>
      <p:sp>
        <p:nvSpPr>
          <p:cNvPr id="3" name="Content Placeholder 2"/>
          <p:cNvSpPr>
            <a:spLocks noGrp="1"/>
          </p:cNvSpPr>
          <p:nvPr>
            <p:ph idx="1"/>
          </p:nvPr>
        </p:nvSpPr>
        <p:spPr/>
        <p:txBody>
          <a:bodyPr>
            <a:noAutofit/>
          </a:bodyPr>
          <a:lstStyle/>
          <a:p>
            <a:r>
              <a:rPr lang="en-US" sz="3600" dirty="0" smtClean="0"/>
              <a:t>An unequal distribution of wealth in the US only intensified the problem</a:t>
            </a:r>
          </a:p>
          <a:p>
            <a:endParaRPr lang="en-US" sz="3600" dirty="0"/>
          </a:p>
          <a:p>
            <a:r>
              <a:rPr lang="en-US" sz="3600" dirty="0" smtClean="0"/>
              <a:t>For example, in </a:t>
            </a:r>
            <a:r>
              <a:rPr lang="en-US" sz="3600" dirty="0" smtClean="0"/>
              <a:t>1929, the top 5% of Americans earned 1/3 of all income while the bottom 40% </a:t>
            </a:r>
            <a:r>
              <a:rPr lang="en-US" sz="3600" dirty="0" smtClean="0"/>
              <a:t>earned </a:t>
            </a:r>
            <a:r>
              <a:rPr lang="en-US" sz="3600" dirty="0" smtClean="0"/>
              <a:t>only 1/8 of all income</a:t>
            </a:r>
            <a:endParaRPr lang="en-US" sz="3600" dirty="0"/>
          </a:p>
        </p:txBody>
      </p:sp>
    </p:spTree>
    <p:extLst>
      <p:ext uri="{BB962C8B-B14F-4D97-AF65-F5344CB8AC3E}">
        <p14:creationId xmlns:p14="http://schemas.microsoft.com/office/powerpoint/2010/main" val="34280777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259</TotalTime>
  <Words>527</Words>
  <Application>Microsoft Office PowerPoint</Application>
  <PresentationFormat>On-screen Show (4:3)</PresentationFormat>
  <Paragraphs>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Apothecary</vt:lpstr>
      <vt:lpstr>1920s Economy</vt:lpstr>
      <vt:lpstr>America made lots of money during the 1920s</vt:lpstr>
      <vt:lpstr>Optimism</vt:lpstr>
      <vt:lpstr>Optimism (Continued)</vt:lpstr>
      <vt:lpstr>Demand slows down</vt:lpstr>
      <vt:lpstr>Demand slows down (Continued)</vt:lpstr>
      <vt:lpstr>Stock Prices fall</vt:lpstr>
      <vt:lpstr>Banks run out of money</vt:lpstr>
      <vt:lpstr>Income inequality</vt:lpstr>
      <vt:lpstr>Lower trade</vt:lpstr>
      <vt:lpstr>America falls into recession and depression</vt:lpstr>
      <vt:lpstr>America Sad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1920s Economy</dc:title>
  <dc:creator>Paul</dc:creator>
  <cp:lastModifiedBy>Windows User</cp:lastModifiedBy>
  <cp:revision>28</cp:revision>
  <dcterms:created xsi:type="dcterms:W3CDTF">2014-12-30T21:49:02Z</dcterms:created>
  <dcterms:modified xsi:type="dcterms:W3CDTF">2015-01-06T16:21:51Z</dcterms:modified>
</cp:coreProperties>
</file>