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58" r:id="rId2"/>
    <p:sldId id="259" r:id="rId3"/>
    <p:sldId id="260" r:id="rId4"/>
    <p:sldId id="261" r:id="rId5"/>
    <p:sldId id="262" r:id="rId6"/>
    <p:sldId id="257"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8B87507-D804-479A-9FDA-298047FCA338}" type="datetimeFigureOut">
              <a:rPr lang="en-US" smtClean="0"/>
              <a:t>1/20/2015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1C5BA09-CD90-4DF6-A19E-485E4AF88977}" type="slidenum">
              <a:rPr lang="en-US" smtClean="0"/>
              <a:t>‹#›</a:t>
            </a:fld>
            <a:endParaRPr lang="en-US"/>
          </a:p>
        </p:txBody>
      </p:sp>
    </p:spTree>
    <p:extLst>
      <p:ext uri="{BB962C8B-B14F-4D97-AF65-F5344CB8AC3E}">
        <p14:creationId xmlns:p14="http://schemas.microsoft.com/office/powerpoint/2010/main" val="366177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6EF30F-F1B4-4E71-9322-9E210CA68EFC}" type="datetimeFigureOut">
              <a:rPr lang="en-US" smtClean="0"/>
              <a:t>1/20/2015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418F29A-C529-410E-9C97-92D37E1EED84}" type="slidenum">
              <a:rPr lang="en-US" smtClean="0"/>
              <a:t>‹#›</a:t>
            </a:fld>
            <a:endParaRPr lang="en-US"/>
          </a:p>
        </p:txBody>
      </p:sp>
    </p:spTree>
    <p:extLst>
      <p:ext uri="{BB962C8B-B14F-4D97-AF65-F5344CB8AC3E}">
        <p14:creationId xmlns:p14="http://schemas.microsoft.com/office/powerpoint/2010/main" val="3002119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8F29A-C529-410E-9C97-92D37E1EED84}" type="slidenum">
              <a:rPr lang="en-US" smtClean="0"/>
              <a:t>1</a:t>
            </a:fld>
            <a:endParaRPr lang="en-US"/>
          </a:p>
        </p:txBody>
      </p:sp>
    </p:spTree>
    <p:extLst>
      <p:ext uri="{BB962C8B-B14F-4D97-AF65-F5344CB8AC3E}">
        <p14:creationId xmlns:p14="http://schemas.microsoft.com/office/powerpoint/2010/main" val="1540661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8F29A-C529-410E-9C97-92D37E1EED84}" type="slidenum">
              <a:rPr lang="en-US" smtClean="0"/>
              <a:t>2</a:t>
            </a:fld>
            <a:endParaRPr lang="en-US"/>
          </a:p>
        </p:txBody>
      </p:sp>
    </p:spTree>
    <p:extLst>
      <p:ext uri="{BB962C8B-B14F-4D97-AF65-F5344CB8AC3E}">
        <p14:creationId xmlns:p14="http://schemas.microsoft.com/office/powerpoint/2010/main" val="124508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8F29A-C529-410E-9C97-92D37E1EED84}" type="slidenum">
              <a:rPr lang="en-US" smtClean="0"/>
              <a:t>3</a:t>
            </a:fld>
            <a:endParaRPr lang="en-US"/>
          </a:p>
        </p:txBody>
      </p:sp>
    </p:spTree>
    <p:extLst>
      <p:ext uri="{BB962C8B-B14F-4D97-AF65-F5344CB8AC3E}">
        <p14:creationId xmlns:p14="http://schemas.microsoft.com/office/powerpoint/2010/main" val="1509930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8F29A-C529-410E-9C97-92D37E1EED84}" type="slidenum">
              <a:rPr lang="en-US" smtClean="0"/>
              <a:t>4</a:t>
            </a:fld>
            <a:endParaRPr lang="en-US"/>
          </a:p>
        </p:txBody>
      </p:sp>
    </p:spTree>
    <p:extLst>
      <p:ext uri="{BB962C8B-B14F-4D97-AF65-F5344CB8AC3E}">
        <p14:creationId xmlns:p14="http://schemas.microsoft.com/office/powerpoint/2010/main" val="3846540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8F29A-C529-410E-9C97-92D37E1EED84}" type="slidenum">
              <a:rPr lang="en-US" smtClean="0"/>
              <a:t>5</a:t>
            </a:fld>
            <a:endParaRPr lang="en-US"/>
          </a:p>
        </p:txBody>
      </p:sp>
    </p:spTree>
    <p:extLst>
      <p:ext uri="{BB962C8B-B14F-4D97-AF65-F5344CB8AC3E}">
        <p14:creationId xmlns:p14="http://schemas.microsoft.com/office/powerpoint/2010/main" val="378559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236A7DA-F89A-4FC1-9608-BD5072746E1C}" type="datetimeFigureOut">
              <a:rPr lang="en-US" smtClean="0"/>
              <a:t>1/20/2015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BBB10C2-36D1-454B-B59D-57B1E66E3ABC}"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36A7DA-F89A-4FC1-9608-BD5072746E1C}"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B10C2-36D1-454B-B59D-57B1E66E3A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36A7DA-F89A-4FC1-9608-BD5072746E1C}"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B10C2-36D1-454B-B59D-57B1E66E3A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36A7DA-F89A-4FC1-9608-BD5072746E1C}"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B10C2-36D1-454B-B59D-57B1E66E3A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236A7DA-F89A-4FC1-9608-BD5072746E1C}"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BBB10C2-36D1-454B-B59D-57B1E66E3AB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236A7DA-F89A-4FC1-9608-BD5072746E1C}"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B10C2-36D1-454B-B59D-57B1E66E3A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236A7DA-F89A-4FC1-9608-BD5072746E1C}" type="datetimeFigureOut">
              <a:rPr lang="en-US" smtClean="0"/>
              <a:t>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BB10C2-36D1-454B-B59D-57B1E66E3A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236A7DA-F89A-4FC1-9608-BD5072746E1C}" type="datetimeFigureOut">
              <a:rPr lang="en-US" smtClean="0"/>
              <a:t>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BB10C2-36D1-454B-B59D-57B1E66E3A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6A7DA-F89A-4FC1-9608-BD5072746E1C}" type="datetimeFigureOut">
              <a:rPr lang="en-US" smtClean="0"/>
              <a:t>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BB10C2-36D1-454B-B59D-57B1E66E3A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236A7DA-F89A-4FC1-9608-BD5072746E1C}"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B10C2-36D1-454B-B59D-57B1E66E3AB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236A7DA-F89A-4FC1-9608-BD5072746E1C}"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B10C2-36D1-454B-B59D-57B1E66E3A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236A7DA-F89A-4FC1-9608-BD5072746E1C}" type="datetimeFigureOut">
              <a:rPr lang="en-US" smtClean="0"/>
              <a:t>1/20/2015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BBB10C2-36D1-454B-B59D-57B1E66E3AB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the Dust Bowl Review</a:t>
            </a:r>
            <a:endParaRPr lang="en-US" dirty="0"/>
          </a:p>
        </p:txBody>
      </p:sp>
      <p:sp>
        <p:nvSpPr>
          <p:cNvPr id="3" name="Content Placeholder 2"/>
          <p:cNvSpPr>
            <a:spLocks noGrp="1"/>
          </p:cNvSpPr>
          <p:nvPr>
            <p:ph idx="1"/>
          </p:nvPr>
        </p:nvSpPr>
        <p:spPr/>
        <p:txBody>
          <a:bodyPr>
            <a:normAutofit fontScale="92500"/>
          </a:bodyPr>
          <a:lstStyle/>
          <a:p>
            <a:r>
              <a:rPr lang="en-US" sz="3900" dirty="0" smtClean="0"/>
              <a:t>The pan handle of Oklahoma, covered in buffalo grass, was one of the last (and least attractive) areas of the United States to be populated</a:t>
            </a:r>
          </a:p>
          <a:p>
            <a:endParaRPr lang="en-US" sz="3900" dirty="0"/>
          </a:p>
          <a:p>
            <a:r>
              <a:rPr lang="en-US" sz="3900" dirty="0" smtClean="0"/>
              <a:t>It is an area with little rainfall, prone to draught and therefore not well suited to farming wheat</a:t>
            </a:r>
          </a:p>
          <a:p>
            <a:endParaRPr lang="en-US" dirty="0"/>
          </a:p>
        </p:txBody>
      </p:sp>
    </p:spTree>
    <p:extLst>
      <p:ext uri="{BB962C8B-B14F-4D97-AF65-F5344CB8AC3E}">
        <p14:creationId xmlns:p14="http://schemas.microsoft.com/office/powerpoint/2010/main" val="1595210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the Dust Bowl Review</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3900" dirty="0"/>
              <a:t>Immigrant </a:t>
            </a:r>
            <a:r>
              <a:rPr lang="en-US" sz="3900" dirty="0" smtClean="0"/>
              <a:t>farmers, </a:t>
            </a:r>
            <a:r>
              <a:rPr lang="en-US" sz="3900" dirty="0"/>
              <a:t>looking for their piece of the American </a:t>
            </a:r>
            <a:r>
              <a:rPr lang="en-US" sz="3900" dirty="0" smtClean="0"/>
              <a:t>dream, </a:t>
            </a:r>
            <a:r>
              <a:rPr lang="en-US" sz="3900" dirty="0"/>
              <a:t>rushed to claim the inexpensive homesteads available in the pan handle</a:t>
            </a:r>
            <a:r>
              <a:rPr lang="en-US" sz="3900" dirty="0" smtClean="0"/>
              <a:t>.</a:t>
            </a:r>
          </a:p>
          <a:p>
            <a:pPr lvl="0"/>
            <a:endParaRPr lang="en-US" sz="3900" dirty="0"/>
          </a:p>
          <a:p>
            <a:r>
              <a:rPr lang="en-US" sz="3900" dirty="0"/>
              <a:t>In a cruel twist, rainfall in the 20s was unusually </a:t>
            </a:r>
            <a:r>
              <a:rPr lang="en-US" sz="3900" dirty="0" smtClean="0"/>
              <a:t>high.  </a:t>
            </a:r>
            <a:r>
              <a:rPr lang="en-US" sz="3900" dirty="0"/>
              <a:t>The amount of land farmed increased throughout the 20s</a:t>
            </a:r>
            <a:r>
              <a:rPr lang="en-US" sz="3900" dirty="0" smtClean="0"/>
              <a:t>.</a:t>
            </a:r>
          </a:p>
          <a:p>
            <a:endParaRPr lang="en-US" dirty="0"/>
          </a:p>
          <a:p>
            <a:pPr lvl="0"/>
            <a:endParaRPr lang="en-US" dirty="0"/>
          </a:p>
          <a:p>
            <a:endParaRPr lang="en-US" dirty="0"/>
          </a:p>
        </p:txBody>
      </p:sp>
    </p:spTree>
    <p:extLst>
      <p:ext uri="{BB962C8B-B14F-4D97-AF65-F5344CB8AC3E}">
        <p14:creationId xmlns:p14="http://schemas.microsoft.com/office/powerpoint/2010/main" val="4009002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the Dust Bowl Review</a:t>
            </a:r>
            <a:endParaRPr lang="en-US" dirty="0"/>
          </a:p>
        </p:txBody>
      </p:sp>
      <p:sp>
        <p:nvSpPr>
          <p:cNvPr id="3" name="Content Placeholder 2"/>
          <p:cNvSpPr>
            <a:spLocks noGrp="1"/>
          </p:cNvSpPr>
          <p:nvPr>
            <p:ph idx="1"/>
          </p:nvPr>
        </p:nvSpPr>
        <p:spPr/>
        <p:txBody>
          <a:bodyPr>
            <a:normAutofit/>
          </a:bodyPr>
          <a:lstStyle/>
          <a:p>
            <a:r>
              <a:rPr lang="en-US" sz="3600" dirty="0"/>
              <a:t>When the Great Depression started, the price of wheat fell</a:t>
            </a:r>
            <a:r>
              <a:rPr lang="en-US" sz="3600" dirty="0" smtClean="0"/>
              <a:t>.</a:t>
            </a:r>
          </a:p>
          <a:p>
            <a:endParaRPr lang="en-US" sz="3600" dirty="0"/>
          </a:p>
          <a:p>
            <a:pPr lvl="0"/>
            <a:r>
              <a:rPr lang="en-US" sz="3600" dirty="0"/>
              <a:t>Farmers grew more crops to make up for the lower prices, which stripped more land of the anchoring protection of buffalo grass and drove the prices even lower.</a:t>
            </a:r>
          </a:p>
          <a:p>
            <a:endParaRPr lang="en-US" dirty="0" smtClean="0"/>
          </a:p>
          <a:p>
            <a:pPr marL="137160" lvl="0" indent="0">
              <a:buNone/>
            </a:pPr>
            <a:endParaRPr lang="en-US" dirty="0"/>
          </a:p>
        </p:txBody>
      </p:sp>
    </p:spTree>
    <p:extLst>
      <p:ext uri="{BB962C8B-B14F-4D97-AF65-F5344CB8AC3E}">
        <p14:creationId xmlns:p14="http://schemas.microsoft.com/office/powerpoint/2010/main" val="3723510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the Dust Bowl Review</a:t>
            </a:r>
            <a:endParaRPr lang="en-US" dirty="0"/>
          </a:p>
        </p:txBody>
      </p:sp>
      <p:sp>
        <p:nvSpPr>
          <p:cNvPr id="3" name="Content Placeholder 2"/>
          <p:cNvSpPr>
            <a:spLocks noGrp="1"/>
          </p:cNvSpPr>
          <p:nvPr>
            <p:ph idx="1"/>
          </p:nvPr>
        </p:nvSpPr>
        <p:spPr/>
        <p:txBody>
          <a:bodyPr/>
          <a:lstStyle/>
          <a:p>
            <a:pPr lvl="0"/>
            <a:r>
              <a:rPr lang="en-US" dirty="0"/>
              <a:t>From 1932 through much of the 30s, there was a severe drought that only added to the problems facing the farmers</a:t>
            </a:r>
          </a:p>
          <a:p>
            <a:endParaRPr lang="en-US" dirty="0" smtClean="0"/>
          </a:p>
          <a:p>
            <a:pPr lvl="0"/>
            <a:r>
              <a:rPr lang="en-US" dirty="0"/>
              <a:t>As crops dried up in the fields and what little crops were harvested continued to be worth less at market than the cost to produce, more and more farms and ranches failed and were deserted.</a:t>
            </a:r>
          </a:p>
          <a:p>
            <a:endParaRPr lang="en-US" dirty="0"/>
          </a:p>
        </p:txBody>
      </p:sp>
    </p:spTree>
    <p:extLst>
      <p:ext uri="{BB962C8B-B14F-4D97-AF65-F5344CB8AC3E}">
        <p14:creationId xmlns:p14="http://schemas.microsoft.com/office/powerpoint/2010/main" val="4256411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Dust Bowl</a:t>
            </a:r>
            <a:endParaRPr lang="en-US" dirty="0"/>
          </a:p>
        </p:txBody>
      </p:sp>
      <p:sp>
        <p:nvSpPr>
          <p:cNvPr id="3" name="Content Placeholder 2"/>
          <p:cNvSpPr>
            <a:spLocks noGrp="1"/>
          </p:cNvSpPr>
          <p:nvPr>
            <p:ph idx="1"/>
          </p:nvPr>
        </p:nvSpPr>
        <p:spPr/>
        <p:txBody>
          <a:bodyPr>
            <a:normAutofit fontScale="92500"/>
          </a:bodyPr>
          <a:lstStyle/>
          <a:p>
            <a:pPr lvl="0"/>
            <a:r>
              <a:rPr lang="en-US" dirty="0"/>
              <a:t>This led to vast areas of land with no protective covering of grass or crops, covered only in dirt.  Dirt that would be gathered up in the wind to become storms of unimagined size.  Storms that  would impact cities as far away as New York City and ocean liners miles away from port</a:t>
            </a:r>
            <a:r>
              <a:rPr lang="en-US" dirty="0" smtClean="0"/>
              <a:t>.</a:t>
            </a:r>
          </a:p>
          <a:p>
            <a:pPr marL="137160" lvl="0" indent="0">
              <a:buNone/>
            </a:pPr>
            <a:endParaRPr lang="en-US" dirty="0"/>
          </a:p>
          <a:p>
            <a:pPr lvl="0"/>
            <a:r>
              <a:rPr lang="en-US" dirty="0"/>
              <a:t>The area generating these storms, which happen on a smaller scale </a:t>
            </a:r>
            <a:r>
              <a:rPr lang="en-US" u="sng" dirty="0"/>
              <a:t>EVEN TO THIS DAY</a:t>
            </a:r>
            <a:r>
              <a:rPr lang="en-US" dirty="0"/>
              <a:t>, will forever be remembered as the “Dust Bowl”</a:t>
            </a:r>
          </a:p>
          <a:p>
            <a:endParaRPr lang="en-US" dirty="0"/>
          </a:p>
        </p:txBody>
      </p:sp>
    </p:spTree>
    <p:extLst>
      <p:ext uri="{BB962C8B-B14F-4D97-AF65-F5344CB8AC3E}">
        <p14:creationId xmlns:p14="http://schemas.microsoft.com/office/powerpoint/2010/main" val="218510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saw this coming, how would you react?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00200"/>
            <a:ext cx="91440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3841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294</TotalTime>
  <Words>323</Words>
  <Application>Microsoft Office PowerPoint</Application>
  <PresentationFormat>On-screen Show (4:3)</PresentationFormat>
  <Paragraphs>27</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Apex</vt:lpstr>
      <vt:lpstr>Causes of the Dust Bowl Review</vt:lpstr>
      <vt:lpstr>Causes of the Dust Bowl Review</vt:lpstr>
      <vt:lpstr>Causes of the Dust Bowl Review</vt:lpstr>
      <vt:lpstr>Causes of the Dust Bowl Review</vt:lpstr>
      <vt:lpstr>The Dust Bowl</vt:lpstr>
      <vt:lpstr>If you saw this coming, how would you react?</vt:lpstr>
    </vt:vector>
  </TitlesOfParts>
  <Company>Fairfield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you saw this coming, how would you react?</dc:title>
  <dc:creator>Windows User</dc:creator>
  <cp:lastModifiedBy>Windows User</cp:lastModifiedBy>
  <cp:revision>6</cp:revision>
  <cp:lastPrinted>2015-01-16T15:10:14Z</cp:lastPrinted>
  <dcterms:created xsi:type="dcterms:W3CDTF">2015-01-14T20:57:18Z</dcterms:created>
  <dcterms:modified xsi:type="dcterms:W3CDTF">2015-01-20T12:34:03Z</dcterms:modified>
</cp:coreProperties>
</file>