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67" r:id="rId5"/>
    <p:sldId id="258" r:id="rId6"/>
    <p:sldId id="259" r:id="rId7"/>
    <p:sldId id="260" r:id="rId8"/>
    <p:sldId id="261" r:id="rId9"/>
    <p:sldId id="263" r:id="rId10"/>
    <p:sldId id="269" r:id="rId11"/>
    <p:sldId id="262" r:id="rId12"/>
    <p:sldId id="264" r:id="rId13"/>
    <p:sldId id="265" r:id="rId14"/>
    <p:sldId id="266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91D3FF-43C7-4C6C-BB9D-31EB3AD72B5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D78F1E4-89E3-459A-A7D6-97471D9F0ED7}" type="datetimeFigureOut">
              <a:rPr lang="en-US" smtClean="0"/>
              <a:t>1/6/2015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Installment Plans and Stocks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Causes of the Great Depression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418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Stocks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Buying a stock means you are buying ownership in a company</a:t>
            </a:r>
          </a:p>
          <a:p>
            <a:endParaRPr lang="en-US" sz="2400" dirty="0"/>
          </a:p>
          <a:p>
            <a:r>
              <a:rPr lang="en-US" sz="2400" dirty="0" smtClean="0"/>
              <a:t>Companies sell stocks to raise money</a:t>
            </a:r>
          </a:p>
          <a:p>
            <a:endParaRPr lang="en-US" sz="2400" dirty="0"/>
          </a:p>
          <a:p>
            <a:r>
              <a:rPr lang="en-US" sz="2400" dirty="0" smtClean="0"/>
              <a:t>People buy stocks because they think the value of their money will grow faster in the stock market than depositing it in a bank</a:t>
            </a:r>
          </a:p>
          <a:p>
            <a:endParaRPr lang="en-US" sz="2400" dirty="0"/>
          </a:p>
          <a:p>
            <a:r>
              <a:rPr lang="en-US" sz="2400" dirty="0" smtClean="0"/>
              <a:t>At the same time, stocks grow faster because people are taking a bigger risk than putting it in a bank (as shown by the Great Depression)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5828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stocks get their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Stock value (just like the value of a house) depends on what people are willing to pay for it</a:t>
            </a:r>
          </a:p>
          <a:p>
            <a:endParaRPr lang="en-US" sz="3600" dirty="0"/>
          </a:p>
          <a:p>
            <a:r>
              <a:rPr lang="en-US" sz="3600" dirty="0" smtClean="0"/>
              <a:t>If people won’t </a:t>
            </a:r>
            <a:r>
              <a:rPr lang="en-US" sz="3600" dirty="0"/>
              <a:t>or</a:t>
            </a:r>
            <a:r>
              <a:rPr lang="en-US" sz="3600" dirty="0" smtClean="0"/>
              <a:t> cannot afford to buy a stock at a particular price, the stock will lose value, and may, in the extreme, be worth nothing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689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did people get the money for stocks?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A loan from the bank (just like the installment plans)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07048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How did people use stocks?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As money to buy more stocks</a:t>
            </a:r>
          </a:p>
          <a:p>
            <a:endParaRPr lang="en-US" sz="6000" dirty="0" smtClean="0"/>
          </a:p>
          <a:p>
            <a:r>
              <a:rPr lang="en-US" sz="6000" dirty="0" smtClean="0"/>
              <a:t>They went back to the bank for more loans</a:t>
            </a:r>
            <a:endParaRPr lang="en-US" sz="60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29238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using stocks in this way dangerous</a:t>
            </a:r>
            <a:r>
              <a:rPr lang="en-US" dirty="0" smtClean="0"/>
              <a:t>? (This is key!)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People assume stock prices will just keep going up</a:t>
            </a:r>
          </a:p>
          <a:p>
            <a:endParaRPr lang="en-US" sz="4800" dirty="0"/>
          </a:p>
          <a:p>
            <a:r>
              <a:rPr lang="en-US" sz="4800" dirty="0" smtClean="0"/>
              <a:t>People </a:t>
            </a:r>
            <a:r>
              <a:rPr lang="en-US" sz="4800" dirty="0" smtClean="0"/>
              <a:t>were</a:t>
            </a:r>
            <a:r>
              <a:rPr lang="en-US" sz="4800" dirty="0" smtClean="0"/>
              <a:t> </a:t>
            </a:r>
            <a:r>
              <a:rPr lang="en-US" sz="4800" dirty="0" smtClean="0"/>
              <a:t>acting like stock prices </a:t>
            </a:r>
            <a:r>
              <a:rPr lang="en-US" sz="4800" dirty="0" smtClean="0"/>
              <a:t>were</a:t>
            </a:r>
            <a:r>
              <a:rPr lang="en-US" sz="4800" dirty="0" smtClean="0"/>
              <a:t> </a:t>
            </a:r>
            <a:r>
              <a:rPr lang="en-US" sz="4800" dirty="0" smtClean="0"/>
              <a:t>definite while they actually were not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484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called “excessive speculation”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Speculation is basing a price on what you predict about the future (even though it is not </a:t>
            </a:r>
            <a:r>
              <a:rPr lang="en-US" sz="6000" dirty="0" smtClean="0"/>
              <a:t>guaranteed)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7753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Where was the government</a:t>
            </a:r>
            <a:r>
              <a:rPr lang="en-US" sz="4000" dirty="0" smtClean="0"/>
              <a:t>? Why were they not doing anything?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Lack of regulation</a:t>
            </a:r>
          </a:p>
          <a:p>
            <a:endParaRPr lang="en-US" sz="3600" dirty="0"/>
          </a:p>
          <a:p>
            <a:r>
              <a:rPr lang="en-US" sz="3600" dirty="0" smtClean="0"/>
              <a:t>Laissez-faire economic </a:t>
            </a:r>
            <a:r>
              <a:rPr lang="en-US" sz="3600" dirty="0" smtClean="0"/>
              <a:t>policy</a:t>
            </a:r>
          </a:p>
          <a:p>
            <a:endParaRPr lang="en-US" sz="3600" dirty="0"/>
          </a:p>
          <a:p>
            <a:r>
              <a:rPr lang="en-US" sz="3600" dirty="0" smtClean="0"/>
              <a:t>This changed because of the Great Depression.  Politicians have argued about the role of government in the economy ever since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6031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Part 1: Installment Plans (continued)</a:t>
            </a:r>
            <a:endParaRPr lang="en-US" sz="8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9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supplied money for installment plans?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12400" dirty="0" smtClean="0"/>
              <a:t>People usually borrowed money from the banks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name for Installment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Buying on </a:t>
            </a:r>
            <a:r>
              <a:rPr lang="en-US" sz="11500" dirty="0" smtClean="0"/>
              <a:t>margin or credit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3448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How do installment plans connect to the American Dream?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Installment plans helped people achieve part of the American Dream (home ownership)</a:t>
            </a:r>
          </a:p>
          <a:p>
            <a:endParaRPr lang="en-US" sz="4400" dirty="0"/>
          </a:p>
          <a:p>
            <a:r>
              <a:rPr lang="en-US" sz="4400" dirty="0" smtClean="0"/>
              <a:t>It also helped people own cars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2615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Why are installment plans </a:t>
            </a:r>
            <a:r>
              <a:rPr lang="en-US" sz="4400" dirty="0" smtClean="0"/>
              <a:t>good (besides the American dream)?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They were good for people selling things.  It created more buyers</a:t>
            </a:r>
          </a:p>
          <a:p>
            <a:endParaRPr lang="en-US" sz="4000" dirty="0"/>
          </a:p>
          <a:p>
            <a:r>
              <a:rPr lang="en-US" sz="4000" dirty="0" smtClean="0"/>
              <a:t>They were good for people buying things.  They can buy things they can’t otherwise buy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551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installment plans become dangerous?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8000" dirty="0" smtClean="0"/>
              <a:t>When people can’t pay back the </a:t>
            </a:r>
            <a:r>
              <a:rPr lang="en-US" sz="8000" dirty="0" smtClean="0"/>
              <a:t>loans (this is key!)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6916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worries about installment plans?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Sellers are worried about whether the buyer can pay off the loan</a:t>
            </a:r>
          </a:p>
          <a:p>
            <a:endParaRPr lang="en-US" sz="4000" dirty="0"/>
          </a:p>
          <a:p>
            <a:r>
              <a:rPr lang="en-US" sz="4000" dirty="0" smtClean="0"/>
              <a:t>Buy</a:t>
            </a:r>
            <a:r>
              <a:rPr lang="en-US" sz="4000" dirty="0" smtClean="0"/>
              <a:t>ers </a:t>
            </a:r>
            <a:r>
              <a:rPr lang="en-US" sz="4000" dirty="0" smtClean="0"/>
              <a:t>thought the economy would always get better and that the buyers could always pay back the loan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289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 smtClean="0"/>
              <a:t>2008 Connection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most recent economic crisis was caused by people buying houses in ways that were like installment plans</a:t>
            </a:r>
          </a:p>
          <a:p>
            <a:endParaRPr lang="en-US" sz="3600" dirty="0"/>
          </a:p>
          <a:p>
            <a:r>
              <a:rPr lang="en-US" sz="3600" dirty="0" smtClean="0"/>
              <a:t>People bought houses they could not afford by paying small amounts up front and paying the rest later.  Usually the later amount was an amount they could not afford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138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401</TotalTime>
  <Words>492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Installment Plans and Stocks</vt:lpstr>
      <vt:lpstr>Part 1: Installment Plans (continued)</vt:lpstr>
      <vt:lpstr>Who supplied money for installment plans?</vt:lpstr>
      <vt:lpstr>Another name for Installment plans</vt:lpstr>
      <vt:lpstr>How do installment plans connect to the American Dream?</vt:lpstr>
      <vt:lpstr>Why are installment plans good (besides the American dream)?</vt:lpstr>
      <vt:lpstr>When do installment plans become dangerous?</vt:lpstr>
      <vt:lpstr>Who worries about installment plans?</vt:lpstr>
      <vt:lpstr>2008 Connection</vt:lpstr>
      <vt:lpstr>Part 2: Stocks</vt:lpstr>
      <vt:lpstr>How do stocks get their value?</vt:lpstr>
      <vt:lpstr>Where did people get the money for stocks?</vt:lpstr>
      <vt:lpstr>How did people use stocks?</vt:lpstr>
      <vt:lpstr>Why is using stocks in this way dangerous? (This is key!)</vt:lpstr>
      <vt:lpstr>This is called “excessive speculation”</vt:lpstr>
      <vt:lpstr>Where was the government? Why were they not doing anything?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Installment Plans</dc:title>
  <dc:creator>Paul</dc:creator>
  <cp:lastModifiedBy>Windows User</cp:lastModifiedBy>
  <cp:revision>24</cp:revision>
  <dcterms:created xsi:type="dcterms:W3CDTF">2014-12-31T18:07:30Z</dcterms:created>
  <dcterms:modified xsi:type="dcterms:W3CDTF">2015-01-06T16:16:43Z</dcterms:modified>
</cp:coreProperties>
</file>