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ED0826-3635-41BE-97F8-03E978ABD700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24921F-1923-4B32-8B30-B98D69BC54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Purposes of A Bank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Introduction of the Great Depression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947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2 Main Reasons Why People </a:t>
            </a:r>
            <a:r>
              <a:rPr lang="en-US" sz="4800" dirty="0"/>
              <a:t>U</a:t>
            </a:r>
            <a:r>
              <a:rPr lang="en-US" sz="4800" dirty="0" smtClean="0"/>
              <a:t>se </a:t>
            </a:r>
            <a:r>
              <a:rPr lang="en-US" sz="4800" dirty="0"/>
              <a:t>A</a:t>
            </a:r>
            <a:r>
              <a:rPr lang="en-US" sz="4800" dirty="0" smtClean="0"/>
              <a:t> Bank: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1. Safety</a:t>
            </a:r>
          </a:p>
          <a:p>
            <a:r>
              <a:rPr lang="en-US" sz="6000" dirty="0" smtClean="0"/>
              <a:t>2. To Make </a:t>
            </a:r>
            <a:r>
              <a:rPr lang="en-US" sz="6000" dirty="0"/>
              <a:t>M</a:t>
            </a:r>
            <a:r>
              <a:rPr lang="en-US" sz="6000" dirty="0" smtClean="0"/>
              <a:t>oney (by interest – which will be defined later)</a:t>
            </a:r>
          </a:p>
        </p:txBody>
      </p:sp>
    </p:spTree>
    <p:extLst>
      <p:ext uri="{BB962C8B-B14F-4D97-AF65-F5344CB8AC3E}">
        <p14:creationId xmlns:p14="http://schemas.microsoft.com/office/powerpoint/2010/main" val="9567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Did people trust the banks in the 1920s?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Yes</a:t>
            </a:r>
          </a:p>
          <a:p>
            <a:r>
              <a:rPr lang="en-US" sz="7200" dirty="0" smtClean="0"/>
              <a:t>They </a:t>
            </a:r>
            <a:r>
              <a:rPr lang="en-US" sz="7200" dirty="0" smtClean="0"/>
              <a:t>thought </a:t>
            </a:r>
            <a:r>
              <a:rPr lang="en-US" sz="7200" dirty="0" smtClean="0"/>
              <a:t>they could always see their money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979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What is interest?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21600" dirty="0" smtClean="0"/>
              <a:t>Interest is a promise from the bank when you deposit (give) money that they’ll give you a percentage back as profit over time</a:t>
            </a:r>
          </a:p>
          <a:p>
            <a:r>
              <a:rPr lang="en-US" sz="21600" dirty="0" smtClean="0"/>
              <a:t>I need a volunteer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How does a bank make money?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They use deposited money to make loans.  </a:t>
            </a:r>
          </a:p>
          <a:p>
            <a:r>
              <a:rPr lang="en-US" sz="3200" dirty="0" smtClean="0"/>
              <a:t>For example a bank will lend money to someone who wants to buy a house or start a business</a:t>
            </a:r>
          </a:p>
          <a:p>
            <a:r>
              <a:rPr lang="en-US" sz="3200" dirty="0" smtClean="0"/>
              <a:t>They charge people they lend money to more than the amount of money they promise someone who deposits money</a:t>
            </a:r>
          </a:p>
          <a:p>
            <a:r>
              <a:rPr lang="en-US" sz="3200" dirty="0" smtClean="0"/>
              <a:t>I need </a:t>
            </a:r>
            <a:r>
              <a:rPr lang="en-US" sz="3200" dirty="0" smtClean="0"/>
              <a:t>2 </a:t>
            </a:r>
            <a:r>
              <a:rPr lang="en-US" sz="3200" dirty="0" smtClean="0"/>
              <a:t>volunteers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55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558</TotalTime>
  <Words>145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Purposes of A Bank</vt:lpstr>
      <vt:lpstr>The 2 Main Reasons Why People Use A Bank:</vt:lpstr>
      <vt:lpstr>Did people trust the banks in the 1920s?</vt:lpstr>
      <vt:lpstr>What is interest?</vt:lpstr>
      <vt:lpstr>How does a bank make money?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Purposes of A Bank</dc:title>
  <dc:creator>Paul</dc:creator>
  <cp:lastModifiedBy>Windows User</cp:lastModifiedBy>
  <cp:revision>8</cp:revision>
  <dcterms:created xsi:type="dcterms:W3CDTF">2014-12-30T21:03:14Z</dcterms:created>
  <dcterms:modified xsi:type="dcterms:W3CDTF">2015-01-05T20:10:01Z</dcterms:modified>
</cp:coreProperties>
</file>