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2" r:id="rId11"/>
    <p:sldId id="271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1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1E2-BE67-402F-8D05-22E5B44DE84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7E99-70E9-49BB-AB0E-FA91655A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Pearl Harbor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Unit 5 – World At War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142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16600" dirty="0" smtClean="0"/>
              <a:t>Causes of WWII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42148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The sides of WWII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/>
              <a:t>Axis:</a:t>
            </a:r>
          </a:p>
          <a:p>
            <a:pPr marL="0" indent="0">
              <a:buNone/>
            </a:pPr>
            <a:r>
              <a:rPr lang="en-US" sz="7200" dirty="0" smtClean="0"/>
              <a:t>-Japan</a:t>
            </a:r>
          </a:p>
          <a:p>
            <a:pPr marL="0" indent="0">
              <a:buNone/>
            </a:pPr>
            <a:r>
              <a:rPr lang="en-US" sz="7200" dirty="0" smtClean="0"/>
              <a:t>-Germany</a:t>
            </a:r>
          </a:p>
          <a:p>
            <a:pPr marL="0" indent="0">
              <a:buNone/>
            </a:pPr>
            <a:r>
              <a:rPr lang="en-US" sz="7200" dirty="0" smtClean="0"/>
              <a:t>-Italy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Allies</a:t>
            </a:r>
          </a:p>
          <a:p>
            <a:pPr marL="0" indent="0">
              <a:buNone/>
            </a:pPr>
            <a:r>
              <a:rPr lang="en-US" sz="4400" dirty="0" smtClean="0"/>
              <a:t>-Great Britain </a:t>
            </a:r>
          </a:p>
          <a:p>
            <a:pPr marL="0" indent="0">
              <a:buNone/>
            </a:pPr>
            <a:r>
              <a:rPr lang="en-US" sz="4400" dirty="0" smtClean="0"/>
              <a:t>-USA</a:t>
            </a:r>
          </a:p>
          <a:p>
            <a:pPr marL="0" indent="0">
              <a:buNone/>
            </a:pPr>
            <a:r>
              <a:rPr lang="en-US" sz="4400" dirty="0" smtClean="0"/>
              <a:t>-Soviet Union (Russia and the lands it controlled)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92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had been the foreign policy of the United States before the attack on Pearl Harbor?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2902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Isolationism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Avoiding involvement in the affairs of other nations (textbook page 640)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2376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Was the US really isolationist?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25019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No!</a:t>
            </a:r>
            <a:endParaRPr lang="en-US" sz="1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Roosevelt famously had said “I hate war” but eventually it became clear that the US had to intervene</a:t>
            </a:r>
          </a:p>
          <a:p>
            <a:r>
              <a:rPr lang="en-US" sz="3600" dirty="0" smtClean="0"/>
              <a:t>Even before Pearl Harbor congress had passed the Lend-Lease Act, which allowed the US to offer weapons and other war supplies to Britain and later the Soviet Union to fight against the Axis Powers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63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/>
              <a:t>How did the rest of the world react when Hitler took over land?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1646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The allies took a policy of appeasement:</a:t>
            </a:r>
          </a:p>
          <a:p>
            <a:pPr marL="0" indent="0">
              <a:buNone/>
            </a:pPr>
            <a:r>
              <a:rPr lang="en-US" sz="6600" dirty="0" smtClean="0"/>
              <a:t>Giving in to an aggressor to preserve the peace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842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Preamble (the first part) of the US Constitution sets out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/>
              <a:t>“secure the Blessings of Liberty to ourselves and our Prosperity”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10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President Roosevelt said we were at peace with Japan and that the attack was unprovoked.  Is that entirely accurate?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8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We were not officially at war with Japan but we had imposed a trade embargo with Japan.  Japan is a small island nation with limited resources.  The U.S. banned the export of scrap iron, oil and steel  to Japan.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42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Embargo: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Embargo – imposing a ban on trade with a country (textbook page 306, also on my website).  Trade embargos are used today.  This action has been recently used against Russia.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Why did Japan need those resources?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396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Japan, like Italy and Nazi Germany, was imperialistic and nationalistic.  (the definitions of nationalism and imperialism are on my website).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88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9600" b="1" dirty="0" err="1"/>
              <a:t>Tōjō</a:t>
            </a:r>
            <a:r>
              <a:rPr lang="en-US" sz="9600" b="1" dirty="0"/>
              <a:t> </a:t>
            </a:r>
            <a:endParaRPr lang="en-US" sz="9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08" y="1600200"/>
            <a:ext cx="35439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Prime Minister of Japan from 1941-’44 (equivalent of US president).  Under his command, the government worked for a “Greater East Asia” program which, like the Nazis, was racially motivated.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Hirohito</a:t>
            </a:r>
            <a:endParaRPr lang="en-US" sz="1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7000" dirty="0" smtClean="0"/>
              <a:t>Emperor of Japan</a:t>
            </a:r>
          </a:p>
          <a:p>
            <a:r>
              <a:rPr lang="en-US" sz="7000" dirty="0" smtClean="0"/>
              <a:t>In Japanese tradition the Emperor is viewed as a God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" y="1600200"/>
            <a:ext cx="32481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377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Pearl Harbor</vt:lpstr>
      <vt:lpstr>The Preamble (the first part) of the US Constitution sets out to</vt:lpstr>
      <vt:lpstr>PowerPoint Presentation</vt:lpstr>
      <vt:lpstr>PowerPoint Presentation</vt:lpstr>
      <vt:lpstr>Embargo:</vt:lpstr>
      <vt:lpstr>PowerPoint Presentation</vt:lpstr>
      <vt:lpstr>PowerPoint Presentation</vt:lpstr>
      <vt:lpstr>Tōjō </vt:lpstr>
      <vt:lpstr>Hirohito</vt:lpstr>
      <vt:lpstr>Causes of WWII</vt:lpstr>
      <vt:lpstr>The sides of WWII</vt:lpstr>
      <vt:lpstr>PowerPoint Presentation</vt:lpstr>
      <vt:lpstr>Isolationism</vt:lpstr>
      <vt:lpstr>PowerPoint Presentation</vt:lpstr>
      <vt:lpstr>No!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Windows User</cp:lastModifiedBy>
  <cp:revision>12</cp:revision>
  <dcterms:created xsi:type="dcterms:W3CDTF">2015-02-24T03:17:36Z</dcterms:created>
  <dcterms:modified xsi:type="dcterms:W3CDTF">2015-02-24T19:56:59Z</dcterms:modified>
</cp:coreProperties>
</file>