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256" r:id="rId2"/>
    <p:sldId id="258" r:id="rId3"/>
    <p:sldId id="257" r:id="rId4"/>
    <p:sldId id="259" r:id="rId5"/>
    <p:sldId id="260" r:id="rId6"/>
    <p:sldId id="261"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82DEC74-23BF-4D51-9D6D-20E62326612E}" type="datetimeFigureOut">
              <a:rPr lang="en-US" smtClean="0"/>
              <a:t>4/7/2015</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97FEB12-D6FA-4A1F-A588-3C91CDD76EF7}" type="slidenum">
              <a:rPr lang="en-US" smtClean="0"/>
              <a:t>‹#›</a:t>
            </a:fld>
            <a:endParaRPr lang="en-US"/>
          </a:p>
        </p:txBody>
      </p:sp>
    </p:spTree>
    <p:extLst>
      <p:ext uri="{BB962C8B-B14F-4D97-AF65-F5344CB8AC3E}">
        <p14:creationId xmlns:p14="http://schemas.microsoft.com/office/powerpoint/2010/main" val="116062897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245AE14-0ED1-46D5-9686-E272CDC13FAF}"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87E81-27A2-4BBE-8B3D-8CD7DFE054CD}" type="slidenum">
              <a:rPr lang="en-US" smtClean="0"/>
              <a:t>‹#›</a:t>
            </a:fld>
            <a:endParaRPr lang="en-US"/>
          </a:p>
        </p:txBody>
      </p:sp>
    </p:spTree>
    <p:extLst>
      <p:ext uri="{BB962C8B-B14F-4D97-AF65-F5344CB8AC3E}">
        <p14:creationId xmlns:p14="http://schemas.microsoft.com/office/powerpoint/2010/main" val="1529504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5AE14-0ED1-46D5-9686-E272CDC13FAF}"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87E81-27A2-4BBE-8B3D-8CD7DFE054CD}" type="slidenum">
              <a:rPr lang="en-US" smtClean="0"/>
              <a:t>‹#›</a:t>
            </a:fld>
            <a:endParaRPr lang="en-US"/>
          </a:p>
        </p:txBody>
      </p:sp>
    </p:spTree>
    <p:extLst>
      <p:ext uri="{BB962C8B-B14F-4D97-AF65-F5344CB8AC3E}">
        <p14:creationId xmlns:p14="http://schemas.microsoft.com/office/powerpoint/2010/main" val="27568811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5AE14-0ED1-46D5-9686-E272CDC13FAF}"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87E81-27A2-4BBE-8B3D-8CD7DFE054CD}" type="slidenum">
              <a:rPr lang="en-US" smtClean="0"/>
              <a:t>‹#›</a:t>
            </a:fld>
            <a:endParaRPr lang="en-US"/>
          </a:p>
        </p:txBody>
      </p:sp>
    </p:spTree>
    <p:extLst>
      <p:ext uri="{BB962C8B-B14F-4D97-AF65-F5344CB8AC3E}">
        <p14:creationId xmlns:p14="http://schemas.microsoft.com/office/powerpoint/2010/main" val="370893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45AE14-0ED1-46D5-9686-E272CDC13FAF}"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87E81-27A2-4BBE-8B3D-8CD7DFE054CD}" type="slidenum">
              <a:rPr lang="en-US" smtClean="0"/>
              <a:t>‹#›</a:t>
            </a:fld>
            <a:endParaRPr lang="en-US"/>
          </a:p>
        </p:txBody>
      </p:sp>
    </p:spTree>
    <p:extLst>
      <p:ext uri="{BB962C8B-B14F-4D97-AF65-F5344CB8AC3E}">
        <p14:creationId xmlns:p14="http://schemas.microsoft.com/office/powerpoint/2010/main" val="1898839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45AE14-0ED1-46D5-9686-E272CDC13FAF}" type="datetimeFigureOut">
              <a:rPr lang="en-US" smtClean="0"/>
              <a:t>4/7/2015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C87E81-27A2-4BBE-8B3D-8CD7DFE054CD}" type="slidenum">
              <a:rPr lang="en-US" smtClean="0"/>
              <a:t>‹#›</a:t>
            </a:fld>
            <a:endParaRPr lang="en-US"/>
          </a:p>
        </p:txBody>
      </p:sp>
    </p:spTree>
    <p:extLst>
      <p:ext uri="{BB962C8B-B14F-4D97-AF65-F5344CB8AC3E}">
        <p14:creationId xmlns:p14="http://schemas.microsoft.com/office/powerpoint/2010/main" val="3960721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245AE14-0ED1-46D5-9686-E272CDC13FAF}"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87E81-27A2-4BBE-8B3D-8CD7DFE054CD}" type="slidenum">
              <a:rPr lang="en-US" smtClean="0"/>
              <a:t>‹#›</a:t>
            </a:fld>
            <a:endParaRPr lang="en-US"/>
          </a:p>
        </p:txBody>
      </p:sp>
    </p:spTree>
    <p:extLst>
      <p:ext uri="{BB962C8B-B14F-4D97-AF65-F5344CB8AC3E}">
        <p14:creationId xmlns:p14="http://schemas.microsoft.com/office/powerpoint/2010/main" val="35786393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245AE14-0ED1-46D5-9686-E272CDC13FAF}" type="datetimeFigureOut">
              <a:rPr lang="en-US" smtClean="0"/>
              <a:t>4/7/2015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C87E81-27A2-4BBE-8B3D-8CD7DFE054CD}" type="slidenum">
              <a:rPr lang="en-US" smtClean="0"/>
              <a:t>‹#›</a:t>
            </a:fld>
            <a:endParaRPr lang="en-US"/>
          </a:p>
        </p:txBody>
      </p:sp>
    </p:spTree>
    <p:extLst>
      <p:ext uri="{BB962C8B-B14F-4D97-AF65-F5344CB8AC3E}">
        <p14:creationId xmlns:p14="http://schemas.microsoft.com/office/powerpoint/2010/main" val="940520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245AE14-0ED1-46D5-9686-E272CDC13FAF}" type="datetimeFigureOut">
              <a:rPr lang="en-US" smtClean="0"/>
              <a:t>4/7/2015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C87E81-27A2-4BBE-8B3D-8CD7DFE054CD}" type="slidenum">
              <a:rPr lang="en-US" smtClean="0"/>
              <a:t>‹#›</a:t>
            </a:fld>
            <a:endParaRPr lang="en-US"/>
          </a:p>
        </p:txBody>
      </p:sp>
    </p:spTree>
    <p:extLst>
      <p:ext uri="{BB962C8B-B14F-4D97-AF65-F5344CB8AC3E}">
        <p14:creationId xmlns:p14="http://schemas.microsoft.com/office/powerpoint/2010/main" val="2564981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45AE14-0ED1-46D5-9686-E272CDC13FAF}" type="datetimeFigureOut">
              <a:rPr lang="en-US" smtClean="0"/>
              <a:t>4/7/2015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C87E81-27A2-4BBE-8B3D-8CD7DFE054CD}" type="slidenum">
              <a:rPr lang="en-US" smtClean="0"/>
              <a:t>‹#›</a:t>
            </a:fld>
            <a:endParaRPr lang="en-US"/>
          </a:p>
        </p:txBody>
      </p:sp>
    </p:spTree>
    <p:extLst>
      <p:ext uri="{BB962C8B-B14F-4D97-AF65-F5344CB8AC3E}">
        <p14:creationId xmlns:p14="http://schemas.microsoft.com/office/powerpoint/2010/main" val="4033215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45AE14-0ED1-46D5-9686-E272CDC13FAF}"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87E81-27A2-4BBE-8B3D-8CD7DFE054CD}" type="slidenum">
              <a:rPr lang="en-US" smtClean="0"/>
              <a:t>‹#›</a:t>
            </a:fld>
            <a:endParaRPr lang="en-US"/>
          </a:p>
        </p:txBody>
      </p:sp>
    </p:spTree>
    <p:extLst>
      <p:ext uri="{BB962C8B-B14F-4D97-AF65-F5344CB8AC3E}">
        <p14:creationId xmlns:p14="http://schemas.microsoft.com/office/powerpoint/2010/main" val="3359505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45AE14-0ED1-46D5-9686-E272CDC13FAF}" type="datetimeFigureOut">
              <a:rPr lang="en-US" smtClean="0"/>
              <a:t>4/7/2015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C87E81-27A2-4BBE-8B3D-8CD7DFE054CD}" type="slidenum">
              <a:rPr lang="en-US" smtClean="0"/>
              <a:t>‹#›</a:t>
            </a:fld>
            <a:endParaRPr lang="en-US"/>
          </a:p>
        </p:txBody>
      </p:sp>
    </p:spTree>
    <p:extLst>
      <p:ext uri="{BB962C8B-B14F-4D97-AF65-F5344CB8AC3E}">
        <p14:creationId xmlns:p14="http://schemas.microsoft.com/office/powerpoint/2010/main" val="4043620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45AE14-0ED1-46D5-9686-E272CDC13FAF}" type="datetimeFigureOut">
              <a:rPr lang="en-US" smtClean="0"/>
              <a:t>4/7/2015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C87E81-27A2-4BBE-8B3D-8CD7DFE054CD}" type="slidenum">
              <a:rPr lang="en-US" smtClean="0"/>
              <a:t>‹#›</a:t>
            </a:fld>
            <a:endParaRPr lang="en-US"/>
          </a:p>
        </p:txBody>
      </p:sp>
    </p:spTree>
    <p:extLst>
      <p:ext uri="{BB962C8B-B14F-4D97-AF65-F5344CB8AC3E}">
        <p14:creationId xmlns:p14="http://schemas.microsoft.com/office/powerpoint/2010/main" val="3877421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7200" dirty="0" smtClean="0"/>
              <a:t>Plessy v. </a:t>
            </a:r>
            <a:r>
              <a:rPr lang="en-US" sz="7200" dirty="0" smtClean="0"/>
              <a:t>Ferguson</a:t>
            </a:r>
            <a:br>
              <a:rPr lang="en-US" sz="7200" dirty="0" smtClean="0"/>
            </a:br>
            <a:r>
              <a:rPr lang="en-US" sz="7200" dirty="0" smtClean="0"/>
              <a:t>(state of Louisiana)</a:t>
            </a:r>
            <a:endParaRPr lang="en-US" sz="7200" dirty="0"/>
          </a:p>
        </p:txBody>
      </p:sp>
      <p:sp>
        <p:nvSpPr>
          <p:cNvPr id="3" name="Subtitle 2"/>
          <p:cNvSpPr>
            <a:spLocks noGrp="1"/>
          </p:cNvSpPr>
          <p:nvPr>
            <p:ph type="subTitle" idx="1"/>
          </p:nvPr>
        </p:nvSpPr>
        <p:spPr/>
        <p:txBody>
          <a:bodyPr/>
          <a:lstStyle/>
          <a:p>
            <a:r>
              <a:rPr lang="en-US" dirty="0" smtClean="0"/>
              <a:t>Unit 7 – The Times They Are A-</a:t>
            </a:r>
            <a:r>
              <a:rPr lang="en-US" dirty="0" err="1" smtClean="0"/>
              <a:t>Changin</a:t>
            </a:r>
            <a:r>
              <a:rPr lang="en-US" dirty="0" smtClean="0"/>
              <a:t>’</a:t>
            </a:r>
            <a:endParaRPr lang="en-US" dirty="0"/>
          </a:p>
        </p:txBody>
      </p:sp>
    </p:spTree>
    <p:extLst>
      <p:ext uri="{BB962C8B-B14F-4D97-AF65-F5344CB8AC3E}">
        <p14:creationId xmlns:p14="http://schemas.microsoft.com/office/powerpoint/2010/main" val="3755206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noAutofit/>
          </a:bodyPr>
          <a:lstStyle/>
          <a:p>
            <a:r>
              <a:rPr lang="en-US" sz="6600" dirty="0" smtClean="0"/>
              <a:t>Plessy v. Ferguson 1896 court case set the policy of separate but equal through the 1950s</a:t>
            </a:r>
            <a:endParaRPr lang="en-US" sz="6600" dirty="0"/>
          </a:p>
        </p:txBody>
      </p:sp>
    </p:spTree>
    <p:extLst>
      <p:ext uri="{BB962C8B-B14F-4D97-AF65-F5344CB8AC3E}">
        <p14:creationId xmlns:p14="http://schemas.microsoft.com/office/powerpoint/2010/main" val="596740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6" name="Content Placeholder 5"/>
          <p:cNvSpPr>
            <a:spLocks noGrp="1"/>
          </p:cNvSpPr>
          <p:nvPr>
            <p:ph idx="1"/>
          </p:nvPr>
        </p:nvSpPr>
        <p:spPr/>
        <p:txBody>
          <a:bodyPr/>
          <a:lstStyle/>
          <a:p>
            <a:r>
              <a:rPr lang="en-US" dirty="0" smtClean="0"/>
              <a:t>In the 1890s Homer Plessy was an African American who had purchased a first-class ticket on a Louisiana train</a:t>
            </a:r>
          </a:p>
          <a:p>
            <a:endParaRPr lang="en-US" dirty="0"/>
          </a:p>
          <a:p>
            <a:r>
              <a:rPr lang="en-US" dirty="0" smtClean="0"/>
              <a:t>When he tried to sit in the first-class car, he was arrested because Louisiana’s laws did not allow African Americans to ride in first class with whites </a:t>
            </a:r>
            <a:endParaRPr lang="en-US" dirty="0"/>
          </a:p>
        </p:txBody>
      </p:sp>
    </p:spTree>
    <p:extLst>
      <p:ext uri="{BB962C8B-B14F-4D97-AF65-F5344CB8AC3E}">
        <p14:creationId xmlns:p14="http://schemas.microsoft.com/office/powerpoint/2010/main" val="3218767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Autofit/>
          </a:bodyPr>
          <a:lstStyle/>
          <a:p>
            <a:r>
              <a:rPr lang="en-US" sz="6000" dirty="0" smtClean="0"/>
              <a:t>Plessy and his lawyers argued that this violated the 14</a:t>
            </a:r>
            <a:r>
              <a:rPr lang="en-US" sz="6000" baseline="30000" dirty="0" smtClean="0"/>
              <a:t>th</a:t>
            </a:r>
            <a:r>
              <a:rPr lang="en-US" sz="6000" dirty="0" smtClean="0"/>
              <a:t> Amendment’s guarantee of equal legal treatment</a:t>
            </a:r>
            <a:endParaRPr lang="en-US" sz="6000" dirty="0"/>
          </a:p>
        </p:txBody>
      </p:sp>
    </p:spTree>
    <p:extLst>
      <p:ext uri="{BB962C8B-B14F-4D97-AF65-F5344CB8AC3E}">
        <p14:creationId xmlns:p14="http://schemas.microsoft.com/office/powerpoint/2010/main" val="2487478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Court Ruling</a:t>
            </a:r>
            <a:endParaRPr lang="en-US" dirty="0"/>
          </a:p>
        </p:txBody>
      </p:sp>
      <p:sp>
        <p:nvSpPr>
          <p:cNvPr id="3" name="Content Placeholder 2"/>
          <p:cNvSpPr>
            <a:spLocks noGrp="1"/>
          </p:cNvSpPr>
          <p:nvPr>
            <p:ph idx="1"/>
          </p:nvPr>
        </p:nvSpPr>
        <p:spPr/>
        <p:txBody>
          <a:bodyPr>
            <a:normAutofit lnSpcReduction="10000"/>
          </a:bodyPr>
          <a:lstStyle/>
          <a:p>
            <a:r>
              <a:rPr lang="en-US" dirty="0" smtClean="0"/>
              <a:t>The Supreme Court (the highest court in the country) ruled against Plessy, arguing that it was legal to force African Americans and whites to use separate facilities as long as the facilities were of equal quality</a:t>
            </a:r>
          </a:p>
          <a:p>
            <a:endParaRPr lang="en-US" dirty="0"/>
          </a:p>
          <a:p>
            <a:r>
              <a:rPr lang="en-US" dirty="0" smtClean="0"/>
              <a:t>According to the Court, this was fair so long as “separate-but-equal” facilities were provided for African Americans</a:t>
            </a:r>
            <a:endParaRPr lang="en-US" dirty="0"/>
          </a:p>
        </p:txBody>
      </p:sp>
    </p:spTree>
    <p:extLst>
      <p:ext uri="{BB962C8B-B14F-4D97-AF65-F5344CB8AC3E}">
        <p14:creationId xmlns:p14="http://schemas.microsoft.com/office/powerpoint/2010/main" val="1724588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Judge Who Disagreed</a:t>
            </a:r>
            <a:endParaRPr lang="en-US" dirty="0"/>
          </a:p>
        </p:txBody>
      </p:sp>
      <p:sp>
        <p:nvSpPr>
          <p:cNvPr id="3" name="Content Placeholder 2"/>
          <p:cNvSpPr>
            <a:spLocks noGrp="1"/>
          </p:cNvSpPr>
          <p:nvPr>
            <p:ph idx="1"/>
          </p:nvPr>
        </p:nvSpPr>
        <p:spPr/>
        <p:txBody>
          <a:bodyPr>
            <a:noAutofit/>
          </a:bodyPr>
          <a:lstStyle/>
          <a:p>
            <a:r>
              <a:rPr lang="en-US" sz="3600" dirty="0" smtClean="0"/>
              <a:t>John </a:t>
            </a:r>
            <a:r>
              <a:rPr lang="en-US" sz="3600" dirty="0" err="1" smtClean="0"/>
              <a:t>Mashall</a:t>
            </a:r>
            <a:r>
              <a:rPr lang="en-US" sz="3600" dirty="0" smtClean="0"/>
              <a:t> Harlan said:</a:t>
            </a:r>
          </a:p>
          <a:p>
            <a:pPr marL="0" indent="0">
              <a:buNone/>
            </a:pPr>
            <a:r>
              <a:rPr lang="en-US" sz="3600" dirty="0" smtClean="0"/>
              <a:t>“In the eye of the law, there is in this country no superior, dominant [controlling], ruling class of citizens…Our constitution is color blind, and neither knows nor tolerates classes among citizens.  In respect of civil rights, all citizens are equal before the law.”</a:t>
            </a:r>
            <a:endParaRPr lang="en-US" sz="3600" dirty="0"/>
          </a:p>
        </p:txBody>
      </p:sp>
    </p:spTree>
    <p:extLst>
      <p:ext uri="{BB962C8B-B14F-4D97-AF65-F5344CB8AC3E}">
        <p14:creationId xmlns:p14="http://schemas.microsoft.com/office/powerpoint/2010/main" val="30726569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219</Words>
  <Application>Microsoft Office PowerPoint</Application>
  <PresentationFormat>On-screen Show (4:3)</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Plessy v. Ferguson (state of Louisiana)</vt:lpstr>
      <vt:lpstr>PowerPoint Presentation</vt:lpstr>
      <vt:lpstr>Background:</vt:lpstr>
      <vt:lpstr>Background</vt:lpstr>
      <vt:lpstr>The Court Ruling</vt:lpstr>
      <vt:lpstr>The Judge Who Disagreed</vt:lpstr>
    </vt:vector>
  </TitlesOfParts>
  <Company>Fairfield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Plessy v. Ferguson</dc:title>
  <dc:creator>Windows User</dc:creator>
  <cp:lastModifiedBy>Windows User</cp:lastModifiedBy>
  <cp:revision>4</cp:revision>
  <cp:lastPrinted>2015-04-07T13:43:03Z</cp:lastPrinted>
  <dcterms:created xsi:type="dcterms:W3CDTF">2015-04-07T12:07:06Z</dcterms:created>
  <dcterms:modified xsi:type="dcterms:W3CDTF">2015-04-07T14:12:29Z</dcterms:modified>
</cp:coreProperties>
</file>