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D08069-EA96-4E23-B926-3B90574A59CC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9F41CF-6B25-4648-90AA-5F2D41B1BC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Post War Boom At Home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Unit 6 – Post War Boom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290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Roles of Women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were encouraged by the government to give up their jobs to make room for returning WWII veterans (which helped inspire the modern women’s movement)</a:t>
            </a:r>
          </a:p>
          <a:p>
            <a:endParaRPr lang="en-US" dirty="0"/>
          </a:p>
          <a:p>
            <a:r>
              <a:rPr lang="en-US" dirty="0" smtClean="0"/>
              <a:t>Many women felt they were giving up their independence and would end up earning less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0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The GI Bill of Rights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Veterans received education, loans, farms and businesses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9 million veterans of WWII were helped by this program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is a huge difference compared to the Bonus Army after WWII where the government attacked veterans who asked for help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My grandfather benefited from this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2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Truman and the Economy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Truman ended rationing of gasoline and stopped regulating prices</a:t>
            </a:r>
          </a:p>
          <a:p>
            <a:endParaRPr lang="en-US" dirty="0"/>
          </a:p>
          <a:p>
            <a:r>
              <a:rPr lang="en-US" dirty="0" smtClean="0"/>
              <a:t>People bough products not available during WWII and the economy grew</a:t>
            </a:r>
          </a:p>
          <a:p>
            <a:endParaRPr lang="en-US" dirty="0"/>
          </a:p>
          <a:p>
            <a:r>
              <a:rPr lang="en-US" dirty="0" smtClean="0"/>
              <a:t>By the mid-1950s, nearly 60% of Americans were in the “middle class” and had annual incomes of $26,000 to $87,000 (2015 value)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0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494</TotalTime>
  <Words>162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Post War Boom At Home</vt:lpstr>
      <vt:lpstr>Roles of Women</vt:lpstr>
      <vt:lpstr>The GI Bill of Rights</vt:lpstr>
      <vt:lpstr>Truman and the Economy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War Boom At Home</dc:title>
  <dc:creator>Windows User</dc:creator>
  <cp:lastModifiedBy>Windows User</cp:lastModifiedBy>
  <cp:revision>2</cp:revision>
  <dcterms:created xsi:type="dcterms:W3CDTF">2015-03-18T11:05:28Z</dcterms:created>
  <dcterms:modified xsi:type="dcterms:W3CDTF">2015-03-18T19:20:25Z</dcterms:modified>
</cp:coreProperties>
</file>