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5" r:id="rId5"/>
    <p:sldId id="266" r:id="rId6"/>
    <p:sldId id="267" r:id="rId7"/>
    <p:sldId id="268" r:id="rId8"/>
    <p:sldId id="269" r:id="rId9"/>
    <p:sldId id="257" r:id="rId10"/>
    <p:sldId id="258" r:id="rId11"/>
    <p:sldId id="259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03D043-05C6-448C-87B7-41201E3D025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6A9357-A71C-46A9-8A37-733373B31A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The Beginning of the Cold War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Unit 6 – Post War Boom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250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Churchill say “an iron curtain” fell over part of Europe?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Soviets were not allowing Germany to be united</a:t>
            </a:r>
          </a:p>
          <a:p>
            <a:endParaRPr lang="en-US" dirty="0"/>
          </a:p>
          <a:p>
            <a:r>
              <a:rPr lang="en-US" dirty="0" smtClean="0"/>
              <a:t>In Eastern Europe free elections were not being held and Soviets were establishing communist “satellite states” that Russia controlled</a:t>
            </a:r>
          </a:p>
          <a:p>
            <a:endParaRPr lang="en-US" dirty="0"/>
          </a:p>
          <a:p>
            <a:r>
              <a:rPr lang="en-US" dirty="0" smtClean="0"/>
              <a:t>The British and US governments feared Soviets taking over the world</a:t>
            </a:r>
          </a:p>
        </p:txBody>
      </p:sp>
    </p:spTree>
    <p:extLst>
      <p:ext uri="{BB962C8B-B14F-4D97-AF65-F5344CB8AC3E}">
        <p14:creationId xmlns:p14="http://schemas.microsoft.com/office/powerpoint/2010/main" val="7661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were the Truman Doctrine and Marshall plans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policies said that the US would give money to countries in order to prevent the spread of communism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respond to communists trying to take over Greece</a:t>
            </a:r>
          </a:p>
          <a:p>
            <a:endParaRPr lang="en-US" dirty="0"/>
          </a:p>
          <a:p>
            <a:r>
              <a:rPr lang="en-US" dirty="0" smtClean="0"/>
              <a:t>It shows that the US government’s main goal was to fight communism and that they would give money so poor countries didn’t turn communist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plans increase tension?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creating a communist v. free conflict</a:t>
            </a:r>
          </a:p>
          <a:p>
            <a:endParaRPr lang="en-US" dirty="0" smtClean="0"/>
          </a:p>
          <a:p>
            <a:r>
              <a:rPr lang="en-US" dirty="0" smtClean="0"/>
              <a:t>The Soviet Union did not accept aid and the countries they controlled could not accept aid</a:t>
            </a:r>
          </a:p>
          <a:p>
            <a:endParaRPr lang="en-US" dirty="0"/>
          </a:p>
          <a:p>
            <a:r>
              <a:rPr lang="en-US" dirty="0" smtClean="0"/>
              <a:t>The result of these plans led to people starving in Europe, particularly in Berlin</a:t>
            </a:r>
          </a:p>
          <a:p>
            <a:endParaRPr lang="en-US" dirty="0"/>
          </a:p>
          <a:p>
            <a:r>
              <a:rPr lang="en-US" dirty="0" smtClean="0"/>
              <a:t>Soviets stopped food from being brought 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were NATO and the Warsaw Pact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People feared an eventual armed conflict between the Soviet Union and the US</a:t>
            </a:r>
          </a:p>
          <a:p>
            <a:endParaRPr lang="en-US" sz="3200" dirty="0"/>
          </a:p>
          <a:p>
            <a:r>
              <a:rPr lang="en-US" sz="3200" dirty="0" smtClean="0"/>
              <a:t>The two groups were alliances</a:t>
            </a:r>
          </a:p>
          <a:p>
            <a:endParaRPr lang="en-US" sz="3200" dirty="0"/>
          </a:p>
          <a:p>
            <a:r>
              <a:rPr lang="en-US" sz="3200" dirty="0" smtClean="0"/>
              <a:t>The Cold War was becoming global because more than just Russia and the US were involved now</a:t>
            </a:r>
          </a:p>
        </p:txBody>
      </p:sp>
    </p:spTree>
    <p:extLst>
      <p:ext uri="{BB962C8B-B14F-4D97-AF65-F5344CB8AC3E}">
        <p14:creationId xmlns:p14="http://schemas.microsoft.com/office/powerpoint/2010/main" val="6968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your vocab words is austerity</a:t>
            </a:r>
          </a:p>
          <a:p>
            <a:endParaRPr lang="en-US" dirty="0"/>
          </a:p>
          <a:p>
            <a:r>
              <a:rPr lang="en-US" dirty="0"/>
              <a:t>Most countries were on austerity plans for many years after WWII including the US. Britain was not done with rationing until the 1970's. 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austerity of the depression and war years and those that followed fueled the consumer revolution of the 50's.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63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Austerity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200" dirty="0"/>
              <a:t>Pent up demand leads to consumption</a:t>
            </a:r>
            <a:r>
              <a:rPr lang="en-US" sz="6200" dirty="0" smtClean="0"/>
              <a:t>.</a:t>
            </a:r>
          </a:p>
          <a:p>
            <a:pPr marL="137160" indent="0">
              <a:buNone/>
            </a:pPr>
            <a:endParaRPr lang="en-US" sz="6200" dirty="0" smtClean="0"/>
          </a:p>
          <a:p>
            <a:r>
              <a:rPr lang="en-US" sz="6200" dirty="0" smtClean="0"/>
              <a:t> </a:t>
            </a:r>
            <a:r>
              <a:rPr lang="en-US" sz="6200" dirty="0"/>
              <a:t>Austerity is the context for cultural and governmental attitudes and policies that exemplify the </a:t>
            </a:r>
            <a:r>
              <a:rPr lang="en-US" sz="6200" dirty="0" smtClean="0"/>
              <a:t>post-war world</a:t>
            </a:r>
            <a:r>
              <a:rPr lang="en-US" sz="6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Austerity could lead to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austerity of Europe after the war and the depression could draw Europeans to communism for two reasons:</a:t>
            </a:r>
          </a:p>
          <a:p>
            <a:r>
              <a:rPr lang="en-US" sz="3600" dirty="0" smtClean="0"/>
              <a:t>1. Communism preaches of a society where everyone is equal.  Poor countries would be drawn to this</a:t>
            </a:r>
          </a:p>
          <a:p>
            <a:r>
              <a:rPr lang="en-US" sz="3600" dirty="0" smtClean="0"/>
              <a:t>2. Poor countries could be too weak to resist communists taking over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74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In Textbook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Soviet Union (1914-1991) – Russia and the areas it controlled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272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didn’t hate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Nazis were defeated largely due to the repulsion of the German invasion of Soviet territory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 smtClean="0"/>
              <a:t>Soviet forces attacked from the East while the US and Great Britain attacked from the West</a:t>
            </a:r>
          </a:p>
          <a:p>
            <a:endParaRPr lang="en-US" sz="3200" dirty="0"/>
          </a:p>
          <a:p>
            <a:r>
              <a:rPr lang="en-US" sz="3200" dirty="0" smtClean="0"/>
              <a:t>In the end, the Soviet Union and the US were the two remaining world powers</a:t>
            </a:r>
          </a:p>
        </p:txBody>
      </p:sp>
    </p:spTree>
    <p:extLst>
      <p:ext uri="{BB962C8B-B14F-4D97-AF65-F5344CB8AC3E}">
        <p14:creationId xmlns:p14="http://schemas.microsoft.com/office/powerpoint/2010/main" val="25899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about Russia?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200" dirty="0" smtClean="0"/>
              <a:t>The US and the Soviets competed with each other for influence in the world</a:t>
            </a:r>
          </a:p>
          <a:p>
            <a:endParaRPr lang="en-US" sz="4200" dirty="0"/>
          </a:p>
          <a:p>
            <a:r>
              <a:rPr lang="en-US" sz="4200" dirty="0" smtClean="0"/>
              <a:t>Both countries felt their cultures and economies were the best model and used propaganda to say so</a:t>
            </a:r>
          </a:p>
          <a:p>
            <a:endParaRPr lang="en-US" sz="4200" dirty="0"/>
          </a:p>
          <a:p>
            <a:r>
              <a:rPr lang="en-US" sz="4200" dirty="0" smtClean="0"/>
              <a:t>The US said the Soviets had a totalitarian government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Soviets to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Because of the rivalry between the US and the Soviet Union, the association of the Soviet Union as the enemy led to US propaganda that Communism was the enemy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19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the United Nations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an international organization that could resolve conflicts peacefully</a:t>
            </a:r>
          </a:p>
          <a:p>
            <a:endParaRPr lang="en-US" dirty="0"/>
          </a:p>
          <a:p>
            <a:r>
              <a:rPr lang="en-US" dirty="0" smtClean="0"/>
              <a:t>The big 3 post war powers were having trouble resolving certain issues of the post war world</a:t>
            </a:r>
          </a:p>
          <a:p>
            <a:endParaRPr lang="en-US" dirty="0"/>
          </a:p>
          <a:p>
            <a:r>
              <a:rPr lang="en-US" dirty="0" smtClean="0"/>
              <a:t>The Soviet Union wanted to control areas of Europe and Asia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1106</TotalTime>
  <Words>494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Beginning of the Cold War</vt:lpstr>
      <vt:lpstr>Austerity</vt:lpstr>
      <vt:lpstr>Austerity (Continued)</vt:lpstr>
      <vt:lpstr>Austerity could lead to communism</vt:lpstr>
      <vt:lpstr>Filling In Textbook Gaps</vt:lpstr>
      <vt:lpstr>We didn’t hate Communism</vt:lpstr>
      <vt:lpstr>What to do about Russia?</vt:lpstr>
      <vt:lpstr>Connecting Soviets to Communism</vt:lpstr>
      <vt:lpstr>Why was the United Nations created?</vt:lpstr>
      <vt:lpstr>Why did Churchill say “an iron curtain” fell over part of Europe?</vt:lpstr>
      <vt:lpstr>Why were the Truman Doctrine and Marshall plans created?</vt:lpstr>
      <vt:lpstr>How did the plans increase tension?</vt:lpstr>
      <vt:lpstr>Why were NATO and the Warsaw Pact created?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the Cold War</dc:title>
  <dc:creator>Windows User</dc:creator>
  <cp:lastModifiedBy>Windows User</cp:lastModifiedBy>
  <cp:revision>19</cp:revision>
  <dcterms:created xsi:type="dcterms:W3CDTF">2015-03-16T13:10:49Z</dcterms:created>
  <dcterms:modified xsi:type="dcterms:W3CDTF">2015-03-17T13:27:18Z</dcterms:modified>
</cp:coreProperties>
</file>