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C478F28-F67B-422F-8A30-00A42EAB5288}" type="datetimeFigureOut">
              <a:rPr lang="en-US" smtClean="0"/>
              <a:t>4/24/2015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96089D3-8D47-4E60-A3D5-DE9578C144B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478F28-F67B-422F-8A30-00A42EAB5288}"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478F28-F67B-422F-8A30-00A42EAB5288}"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478F28-F67B-422F-8A30-00A42EAB5288}"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478F28-F67B-422F-8A30-00A42EAB5288}"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96089D3-8D47-4E60-A3D5-DE9578C144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478F28-F67B-422F-8A30-00A42EAB5288}"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478F28-F67B-422F-8A30-00A42EAB5288}"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478F28-F67B-422F-8A30-00A42EAB5288}"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78F28-F67B-422F-8A30-00A42EAB5288}"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478F28-F67B-422F-8A30-00A42EAB5288}"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478F28-F67B-422F-8A30-00A42EAB5288}"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9D3-8D47-4E60-A3D5-DE9578C144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C478F28-F67B-422F-8A30-00A42EAB5288}" type="datetimeFigureOut">
              <a:rPr lang="en-US" smtClean="0"/>
              <a:t>4/24/2015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6089D3-8D47-4E60-A3D5-DE9578C144B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Vietnam Introduction</a:t>
            </a:r>
            <a:endParaRPr lang="en-US" sz="7200" dirty="0"/>
          </a:p>
        </p:txBody>
      </p:sp>
      <p:sp>
        <p:nvSpPr>
          <p:cNvPr id="3" name="Subtitle 2"/>
          <p:cNvSpPr>
            <a:spLocks noGrp="1"/>
          </p:cNvSpPr>
          <p:nvPr>
            <p:ph type="subTitle" idx="1"/>
          </p:nvPr>
        </p:nvSpPr>
        <p:spPr/>
        <p:txBody>
          <a:bodyPr>
            <a:noAutofit/>
          </a:bodyPr>
          <a:lstStyle/>
          <a:p>
            <a:r>
              <a:rPr lang="en-US" sz="6600" dirty="0" smtClean="0"/>
              <a:t>Unit 7 – The Times They Are A-</a:t>
            </a:r>
            <a:r>
              <a:rPr lang="en-US" sz="6600" dirty="0" err="1" smtClean="0"/>
              <a:t>Changin</a:t>
            </a:r>
            <a:r>
              <a:rPr lang="en-US" sz="6600" dirty="0" smtClean="0"/>
              <a:t>’</a:t>
            </a:r>
            <a:endParaRPr lang="en-US" sz="6600" dirty="0"/>
          </a:p>
        </p:txBody>
      </p:sp>
    </p:spTree>
    <p:extLst>
      <p:ext uri="{BB962C8B-B14F-4D97-AF65-F5344CB8AC3E}">
        <p14:creationId xmlns:p14="http://schemas.microsoft.com/office/powerpoint/2010/main" val="2992797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wars are we engaged in right now?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2801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6600" dirty="0" smtClean="0"/>
              <a:t>How often do you see images and videos of the wars America is fighting right now?</a:t>
            </a:r>
            <a:endParaRPr lang="en-US" sz="6600" dirty="0"/>
          </a:p>
        </p:txBody>
      </p:sp>
    </p:spTree>
    <p:extLst>
      <p:ext uri="{BB962C8B-B14F-4D97-AF65-F5344CB8AC3E}">
        <p14:creationId xmlns:p14="http://schemas.microsoft.com/office/powerpoint/2010/main" val="3284538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Reporting</a:t>
            </a:r>
            <a:endParaRPr lang="en-US" dirty="0"/>
          </a:p>
        </p:txBody>
      </p:sp>
      <p:sp>
        <p:nvSpPr>
          <p:cNvPr id="3" name="Content Placeholder 2"/>
          <p:cNvSpPr>
            <a:spLocks noGrp="1"/>
          </p:cNvSpPr>
          <p:nvPr>
            <p:ph idx="1"/>
          </p:nvPr>
        </p:nvSpPr>
        <p:spPr/>
        <p:txBody>
          <a:bodyPr>
            <a:noAutofit/>
          </a:bodyPr>
          <a:lstStyle/>
          <a:p>
            <a:r>
              <a:rPr lang="en-US" sz="3200" dirty="0"/>
              <a:t>The Vietnam War was shown on televisions every night on the news, so people watched it.  It was the first televised war.</a:t>
            </a:r>
          </a:p>
          <a:p>
            <a:r>
              <a:rPr lang="en-US" sz="3200" dirty="0"/>
              <a:t>-you saw statistics of how many people died each day and week</a:t>
            </a:r>
          </a:p>
          <a:p>
            <a:r>
              <a:rPr lang="en-US" sz="3200" dirty="0"/>
              <a:t>-now we are fighting multiple wars and now you generally don't see coverage of </a:t>
            </a:r>
            <a:r>
              <a:rPr lang="en-US" sz="3200" dirty="0" smtClean="0"/>
              <a:t>wars</a:t>
            </a:r>
            <a:endParaRPr lang="en-US" sz="3200" dirty="0"/>
          </a:p>
          <a:p>
            <a:r>
              <a:rPr lang="en-US" sz="3200" dirty="0"/>
              <a:t>Why do you think </a:t>
            </a:r>
            <a:r>
              <a:rPr lang="en-US" sz="3200" dirty="0" smtClean="0"/>
              <a:t>that </a:t>
            </a:r>
            <a:r>
              <a:rPr lang="en-US" sz="3200" dirty="0"/>
              <a:t>is</a:t>
            </a:r>
            <a:r>
              <a:rPr lang="en-US" sz="3200" dirty="0" smtClean="0"/>
              <a:t>?</a:t>
            </a:r>
            <a:endParaRPr lang="en-US" sz="3200" dirty="0"/>
          </a:p>
        </p:txBody>
      </p:sp>
    </p:spTree>
    <p:extLst>
      <p:ext uri="{BB962C8B-B14F-4D97-AF65-F5344CB8AC3E}">
        <p14:creationId xmlns:p14="http://schemas.microsoft.com/office/powerpoint/2010/main" val="4175754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to Discuss</a:t>
            </a:r>
            <a:endParaRPr lang="en-US" dirty="0"/>
          </a:p>
        </p:txBody>
      </p:sp>
      <p:sp>
        <p:nvSpPr>
          <p:cNvPr id="3" name="Content Placeholder 2"/>
          <p:cNvSpPr>
            <a:spLocks noGrp="1"/>
          </p:cNvSpPr>
          <p:nvPr>
            <p:ph idx="1"/>
          </p:nvPr>
        </p:nvSpPr>
        <p:spPr/>
        <p:txBody>
          <a:bodyPr>
            <a:noAutofit/>
          </a:bodyPr>
          <a:lstStyle/>
          <a:p>
            <a:r>
              <a:rPr lang="en-US" sz="6000" dirty="0"/>
              <a:t>Is it possible that news agencies feel it's too dangerous to put their reporters in harm’s way?</a:t>
            </a:r>
            <a:endParaRPr lang="en-US" sz="6000" dirty="0"/>
          </a:p>
        </p:txBody>
      </p:sp>
    </p:spTree>
    <p:extLst>
      <p:ext uri="{BB962C8B-B14F-4D97-AF65-F5344CB8AC3E}">
        <p14:creationId xmlns:p14="http://schemas.microsoft.com/office/powerpoint/2010/main" val="195630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Question:</a:t>
            </a:r>
            <a:endParaRPr lang="en-US" dirty="0"/>
          </a:p>
        </p:txBody>
      </p:sp>
      <p:sp>
        <p:nvSpPr>
          <p:cNvPr id="3" name="Content Placeholder 2"/>
          <p:cNvSpPr>
            <a:spLocks noGrp="1"/>
          </p:cNvSpPr>
          <p:nvPr>
            <p:ph idx="1"/>
          </p:nvPr>
        </p:nvSpPr>
        <p:spPr/>
        <p:txBody>
          <a:bodyPr>
            <a:noAutofit/>
          </a:bodyPr>
          <a:lstStyle/>
          <a:p>
            <a:r>
              <a:rPr lang="en-US" sz="4800" dirty="0"/>
              <a:t>Has the internet taken away readers and money from traditional news </a:t>
            </a:r>
            <a:r>
              <a:rPr lang="en-US" sz="4800" dirty="0" smtClean="0"/>
              <a:t>channels </a:t>
            </a:r>
            <a:r>
              <a:rPr lang="en-US" sz="4800" dirty="0"/>
              <a:t>and so they can't afford to put as many reporters in the field to cover </a:t>
            </a:r>
            <a:r>
              <a:rPr lang="en-US" sz="4800" dirty="0" smtClean="0"/>
              <a:t>wars</a:t>
            </a:r>
            <a:r>
              <a:rPr lang="en-US" sz="4800" dirty="0"/>
              <a:t>?</a:t>
            </a:r>
            <a:endParaRPr lang="en-US" sz="4800" dirty="0"/>
          </a:p>
        </p:txBody>
      </p:sp>
    </p:spTree>
    <p:extLst>
      <p:ext uri="{BB962C8B-B14F-4D97-AF65-F5344CB8AC3E}">
        <p14:creationId xmlns:p14="http://schemas.microsoft.com/office/powerpoint/2010/main" val="3057519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additional question:</a:t>
            </a:r>
            <a:endParaRPr lang="en-US" dirty="0"/>
          </a:p>
        </p:txBody>
      </p:sp>
      <p:sp>
        <p:nvSpPr>
          <p:cNvPr id="3" name="Content Placeholder 2"/>
          <p:cNvSpPr>
            <a:spLocks noGrp="1"/>
          </p:cNvSpPr>
          <p:nvPr>
            <p:ph idx="1"/>
          </p:nvPr>
        </p:nvSpPr>
        <p:spPr/>
        <p:txBody>
          <a:bodyPr>
            <a:noAutofit/>
          </a:bodyPr>
          <a:lstStyle/>
          <a:p>
            <a:r>
              <a:rPr lang="en-US" sz="4000" dirty="0"/>
              <a:t>If today you saw images and videos of body bags coming home and saw tallies of how many people died each day and week, and people dying and bombs going off, would this affect how you view the wars we are fighting</a:t>
            </a:r>
            <a:r>
              <a:rPr lang="en-US" sz="4000" dirty="0" smtClean="0"/>
              <a:t>?</a:t>
            </a:r>
            <a:endParaRPr lang="en-US" sz="4000" dirty="0"/>
          </a:p>
        </p:txBody>
      </p:sp>
    </p:spTree>
    <p:extLst>
      <p:ext uri="{BB962C8B-B14F-4D97-AF65-F5344CB8AC3E}">
        <p14:creationId xmlns:p14="http://schemas.microsoft.com/office/powerpoint/2010/main" val="28256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Question:</a:t>
            </a:r>
            <a:endParaRPr lang="en-US" dirty="0"/>
          </a:p>
        </p:txBody>
      </p:sp>
      <p:sp>
        <p:nvSpPr>
          <p:cNvPr id="3" name="Content Placeholder 2"/>
          <p:cNvSpPr>
            <a:spLocks noGrp="1"/>
          </p:cNvSpPr>
          <p:nvPr>
            <p:ph idx="1"/>
          </p:nvPr>
        </p:nvSpPr>
        <p:spPr/>
        <p:txBody>
          <a:bodyPr>
            <a:noAutofit/>
          </a:bodyPr>
          <a:lstStyle/>
          <a:p>
            <a:r>
              <a:rPr lang="en-US" sz="4000" dirty="0"/>
              <a:t>Do you think it's possible that the U.S. Government has an interest in you supporting wars we are involved in? Is it helpful in maintaining American support that there isn't constant visual coverage of America’s wars</a:t>
            </a:r>
            <a:r>
              <a:rPr lang="en-US" sz="4000" dirty="0" smtClean="0"/>
              <a:t>?</a:t>
            </a:r>
            <a:endParaRPr lang="en-US" sz="4000" dirty="0"/>
          </a:p>
        </p:txBody>
      </p:sp>
    </p:spTree>
    <p:extLst>
      <p:ext uri="{BB962C8B-B14F-4D97-AF65-F5344CB8AC3E}">
        <p14:creationId xmlns:p14="http://schemas.microsoft.com/office/powerpoint/2010/main" val="4225439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379</TotalTime>
  <Words>244</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Vietnam Introduction</vt:lpstr>
      <vt:lpstr>What wars are we engaged in right now?</vt:lpstr>
      <vt:lpstr>PowerPoint Presentation</vt:lpstr>
      <vt:lpstr>Vietnam Reporting</vt:lpstr>
      <vt:lpstr>Question to Discuss</vt:lpstr>
      <vt:lpstr>Another Question:</vt:lpstr>
      <vt:lpstr>An additional question:</vt:lpstr>
      <vt:lpstr>Last Question: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Introduction</dc:title>
  <dc:creator>Windows User</dc:creator>
  <cp:lastModifiedBy>Windows User</cp:lastModifiedBy>
  <cp:revision>6</cp:revision>
  <dcterms:created xsi:type="dcterms:W3CDTF">2015-04-24T12:04:44Z</dcterms:created>
  <dcterms:modified xsi:type="dcterms:W3CDTF">2015-04-24T18:24:29Z</dcterms:modified>
</cp:coreProperties>
</file>